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4"/>
  </p:notesMasterIdLst>
  <p:sldIdLst>
    <p:sldId id="256" r:id="rId2"/>
    <p:sldId id="302" r:id="rId3"/>
    <p:sldId id="258" r:id="rId4"/>
    <p:sldId id="260" r:id="rId5"/>
    <p:sldId id="261" r:id="rId6"/>
    <p:sldId id="307" r:id="rId7"/>
    <p:sldId id="296" r:id="rId8"/>
    <p:sldId id="262" r:id="rId9"/>
    <p:sldId id="297" r:id="rId10"/>
    <p:sldId id="263" r:id="rId11"/>
    <p:sldId id="298" r:id="rId12"/>
    <p:sldId id="304" r:id="rId13"/>
    <p:sldId id="264" r:id="rId14"/>
    <p:sldId id="299" r:id="rId15"/>
    <p:sldId id="305" r:id="rId16"/>
    <p:sldId id="268" r:id="rId17"/>
    <p:sldId id="300" r:id="rId18"/>
    <p:sldId id="269" r:id="rId19"/>
    <p:sldId id="301" r:id="rId20"/>
    <p:sldId id="271" r:id="rId21"/>
    <p:sldId id="273" r:id="rId22"/>
    <p:sldId id="306" r:id="rId23"/>
  </p:sldIdLst>
  <p:sldSz cx="9144000" cy="5143500" type="screen16x9"/>
  <p:notesSz cx="6858000" cy="9144000"/>
  <p:embeddedFontLst>
    <p:embeddedFont>
      <p:font typeface="Algerian" panose="04020705040A02060702" pitchFamily="82" charset="0"/>
      <p:regular r:id="rId25"/>
    </p:embeddedFont>
    <p:embeddedFont>
      <p:font typeface="Anaheim" panose="020B0604020202020204" charset="0"/>
      <p:regular r:id="rId26"/>
    </p:embeddedFont>
    <p:embeddedFont>
      <p:font typeface="Arial Black" panose="020B0A04020102020204" pitchFamily="34" charset="0"/>
      <p:bold r:id="rId27"/>
    </p:embeddedFont>
    <p:embeddedFont>
      <p:font typeface="Bebas Neue" panose="020B0606020202050201" pitchFamily="34" charset="0"/>
      <p:regular r:id="rId28"/>
    </p:embeddedFont>
    <p:embeddedFont>
      <p:font typeface="Georgia" panose="02040502050405020303" pitchFamily="18" charset="0"/>
      <p:regular r:id="rId29"/>
      <p:bold r:id="rId30"/>
      <p:italic r:id="rId31"/>
      <p:boldItalic r:id="rId32"/>
    </p:embeddedFont>
    <p:embeddedFont>
      <p:font typeface="Krona One" panose="020B0604020202020204" charset="0"/>
      <p:regular r:id="rId33"/>
    </p:embeddedFont>
    <p:embeddedFont>
      <p:font typeface="PT Sans" panose="020B0503020203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4429"/>
    <a:srgbClr val="EE7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D51136-4581-4EBD-B829-FB820E22FDCD}">
  <a:tblStyle styleId="{44D51136-4581-4EBD-B829-FB820E22FD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CB8E7F0-A1AD-4FA9-A9F0-10415E5F4DD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072105b5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072105b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176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07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184d99d1a7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184d99d1a7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736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18680c3840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18680c3840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46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84d99d1a72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84d99d1a72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89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0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65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27275" y="1618475"/>
            <a:ext cx="7089600" cy="1486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3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185075"/>
            <a:ext cx="4528800" cy="389700"/>
          </a:xfrm>
          <a:prstGeom prst="rect">
            <a:avLst/>
          </a:prstGeom>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313950" y="43325"/>
            <a:ext cx="5023300" cy="2893700"/>
            <a:chOff x="-313950" y="43325"/>
            <a:chExt cx="5023300" cy="2893700"/>
          </a:xfrm>
        </p:grpSpPr>
        <p:sp>
          <p:nvSpPr>
            <p:cNvPr id="12" name="Google Shape;12;p2"/>
            <p:cNvSpPr/>
            <p:nvPr/>
          </p:nvSpPr>
          <p:spPr>
            <a:xfrm>
              <a:off x="217150" y="4557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645550" y="1400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9525" y="27567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a:stCxn id="14" idx="7"/>
            </p:cNvCxnSpPr>
            <p:nvPr/>
          </p:nvCxnSpPr>
          <p:spPr>
            <a:xfrm rot="-5400000">
              <a:off x="-17879" y="2103629"/>
              <a:ext cx="1180800" cy="178200"/>
            </a:xfrm>
            <a:prstGeom prst="curvedConnector3">
              <a:avLst>
                <a:gd name="adj1" fmla="val 51118"/>
              </a:avLst>
            </a:prstGeom>
            <a:noFill/>
            <a:ln w="19050" cap="flat" cmpd="sng">
              <a:solidFill>
                <a:schemeClr val="accent1"/>
              </a:solidFill>
              <a:prstDash val="dot"/>
              <a:round/>
              <a:headEnd type="none" w="med" len="med"/>
              <a:tailEnd type="none" w="med" len="med"/>
            </a:ln>
          </p:spPr>
        </p:cxnSp>
        <p:cxnSp>
          <p:nvCxnSpPr>
            <p:cNvPr id="16" name="Google Shape;16;p2"/>
            <p:cNvCxnSpPr>
              <a:endCxn id="12" idx="4"/>
            </p:cNvCxnSpPr>
            <p:nvPr/>
          </p:nvCxnSpPr>
          <p:spPr>
            <a:xfrm rot="5400000" flipH="1">
              <a:off x="129250" y="814100"/>
              <a:ext cx="710400" cy="3543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17" name="Google Shape;17;p2"/>
            <p:cNvCxnSpPr>
              <a:stCxn id="12" idx="6"/>
              <a:endCxn id="13" idx="2"/>
            </p:cNvCxnSpPr>
            <p:nvPr/>
          </p:nvCxnSpPr>
          <p:spPr>
            <a:xfrm rot="10800000" flipH="1">
              <a:off x="397450" y="230300"/>
              <a:ext cx="1248000" cy="315600"/>
            </a:xfrm>
            <a:prstGeom prst="curvedConnector3">
              <a:avLst>
                <a:gd name="adj1" fmla="val 50004"/>
              </a:avLst>
            </a:prstGeom>
            <a:noFill/>
            <a:ln w="19050" cap="flat" cmpd="sng">
              <a:solidFill>
                <a:schemeClr val="accent1"/>
              </a:solidFill>
              <a:prstDash val="dot"/>
              <a:round/>
              <a:headEnd type="none" w="med" len="med"/>
              <a:tailEnd type="none" w="med" len="med"/>
            </a:ln>
          </p:spPr>
        </p:cxnSp>
        <p:cxnSp>
          <p:nvCxnSpPr>
            <p:cNvPr id="18" name="Google Shape;18;p2"/>
            <p:cNvCxnSpPr>
              <a:stCxn id="13" idx="6"/>
              <a:endCxn id="19" idx="0"/>
            </p:cNvCxnSpPr>
            <p:nvPr/>
          </p:nvCxnSpPr>
          <p:spPr>
            <a:xfrm>
              <a:off x="1825850" y="230225"/>
              <a:ext cx="520800" cy="466800"/>
            </a:xfrm>
            <a:prstGeom prst="curvedConnector2">
              <a:avLst/>
            </a:prstGeom>
            <a:noFill/>
            <a:ln w="19050" cap="flat" cmpd="sng">
              <a:solidFill>
                <a:schemeClr val="accent1"/>
              </a:solidFill>
              <a:prstDash val="dot"/>
              <a:round/>
              <a:headEnd type="none" w="med" len="med"/>
              <a:tailEnd type="none" w="med" len="med"/>
            </a:ln>
          </p:spPr>
        </p:cxnSp>
        <p:sp>
          <p:nvSpPr>
            <p:cNvPr id="20" name="Google Shape;20;p2"/>
            <p:cNvSpPr/>
            <p:nvPr/>
          </p:nvSpPr>
          <p:spPr>
            <a:xfrm>
              <a:off x="3217075" y="2216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07450" y="6564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22;p2"/>
            <p:cNvCxnSpPr>
              <a:endCxn id="23" idx="2"/>
            </p:cNvCxnSpPr>
            <p:nvPr/>
          </p:nvCxnSpPr>
          <p:spPr>
            <a:xfrm rot="-5400000">
              <a:off x="-842250" y="667775"/>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24" name="Google Shape;24;p2"/>
            <p:cNvCxnSpPr>
              <a:stCxn id="13" idx="2"/>
              <a:endCxn id="23" idx="6"/>
            </p:cNvCxnSpPr>
            <p:nvPr/>
          </p:nvCxnSpPr>
          <p:spPr>
            <a:xfrm rot="10800000">
              <a:off x="663650" y="139625"/>
              <a:ext cx="981900" cy="90600"/>
            </a:xfrm>
            <a:prstGeom prst="curvedConnector3">
              <a:avLst>
                <a:gd name="adj1" fmla="val 4999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25" name="Google Shape;25;p2"/>
            <p:cNvCxnSpPr>
              <a:endCxn id="19" idx="3"/>
            </p:cNvCxnSpPr>
            <p:nvPr/>
          </p:nvCxnSpPr>
          <p:spPr>
            <a:xfrm>
              <a:off x="674696" y="742154"/>
              <a:ext cx="1573200" cy="193500"/>
            </a:xfrm>
            <a:prstGeom prst="curvedConnector4">
              <a:avLst>
                <a:gd name="adj1" fmla="val 48699"/>
                <a:gd name="adj2" fmla="val 244223"/>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26" name="Google Shape;26;p2"/>
            <p:cNvCxnSpPr>
              <a:stCxn id="19" idx="7"/>
              <a:endCxn id="20" idx="2"/>
            </p:cNvCxnSpPr>
            <p:nvPr/>
          </p:nvCxnSpPr>
          <p:spPr>
            <a:xfrm rot="-5400000">
              <a:off x="2602204" y="122946"/>
              <a:ext cx="458400" cy="771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27" name="Google Shape;27;p2"/>
            <p:cNvCxnSpPr>
              <a:stCxn id="20" idx="6"/>
              <a:endCxn id="28" idx="1"/>
            </p:cNvCxnSpPr>
            <p:nvPr/>
          </p:nvCxnSpPr>
          <p:spPr>
            <a:xfrm rot="10800000" flipH="1">
              <a:off x="3332875" y="162200"/>
              <a:ext cx="1212300" cy="117300"/>
            </a:xfrm>
            <a:prstGeom prst="curvedConnector4">
              <a:avLst>
                <a:gd name="adj1" fmla="val 48840"/>
                <a:gd name="adj2" fmla="val 32698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29" name="Google Shape;29;p2"/>
            <p:cNvCxnSpPr>
              <a:stCxn id="28" idx="4"/>
              <a:endCxn id="21" idx="6"/>
            </p:cNvCxnSpPr>
            <p:nvPr/>
          </p:nvCxnSpPr>
          <p:spPr>
            <a:xfrm rot="5400000">
              <a:off x="4040350" y="173825"/>
              <a:ext cx="420300" cy="72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0" name="Google Shape;30;p2"/>
            <p:cNvCxnSpPr>
              <a:stCxn id="21" idx="2"/>
              <a:endCxn id="13" idx="6"/>
            </p:cNvCxnSpPr>
            <p:nvPr/>
          </p:nvCxnSpPr>
          <p:spPr>
            <a:xfrm rot="10800000">
              <a:off x="1825850" y="230300"/>
              <a:ext cx="1881600" cy="516300"/>
            </a:xfrm>
            <a:prstGeom prst="curvedConnector3">
              <a:avLst>
                <a:gd name="adj1" fmla="val 50000"/>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1" name="Google Shape;31;p2"/>
            <p:cNvCxnSpPr>
              <a:stCxn id="20" idx="5"/>
            </p:cNvCxnSpPr>
            <p:nvPr/>
          </p:nvCxnSpPr>
          <p:spPr>
            <a:xfrm rot="5400000">
              <a:off x="2496466" y="465791"/>
              <a:ext cx="964800" cy="674100"/>
            </a:xfrm>
            <a:prstGeom prst="curvedConnector3">
              <a:avLst>
                <a:gd name="adj1" fmla="val 50879"/>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2" name="Google Shape;32;p2"/>
            <p:cNvCxnSpPr/>
            <p:nvPr/>
          </p:nvCxnSpPr>
          <p:spPr>
            <a:xfrm rot="5400000">
              <a:off x="-9912" y="1359499"/>
              <a:ext cx="375600" cy="786300"/>
            </a:xfrm>
            <a:prstGeom prst="curvedConnector3">
              <a:avLst>
                <a:gd name="adj1" fmla="val 52749"/>
              </a:avLst>
            </a:prstGeom>
            <a:noFill/>
            <a:ln w="19050" cap="flat" cmpd="sng">
              <a:solidFill>
                <a:schemeClr val="accent1"/>
              </a:solidFill>
              <a:prstDash val="dot"/>
              <a:round/>
              <a:headEnd type="none" w="med" len="med"/>
              <a:tailEnd type="none" w="med" len="med"/>
            </a:ln>
          </p:spPr>
        </p:cxnSp>
        <p:cxnSp>
          <p:nvCxnSpPr>
            <p:cNvPr id="33" name="Google Shape;33;p2"/>
            <p:cNvCxnSpPr>
              <a:endCxn id="14" idx="2"/>
            </p:cNvCxnSpPr>
            <p:nvPr/>
          </p:nvCxnSpPr>
          <p:spPr>
            <a:xfrm rot="-5400000" flipH="1">
              <a:off x="-367075" y="2150275"/>
              <a:ext cx="807600" cy="585600"/>
            </a:xfrm>
            <a:prstGeom prst="curvedConnector2">
              <a:avLst/>
            </a:prstGeom>
            <a:noFill/>
            <a:ln w="19050" cap="flat" cmpd="sng">
              <a:solidFill>
                <a:schemeClr val="accent1"/>
              </a:solidFill>
              <a:prstDash val="dot"/>
              <a:round/>
              <a:headEnd type="none" w="med" len="med"/>
              <a:tailEnd type="none" w="med" len="med"/>
            </a:ln>
          </p:spPr>
        </p:cxnSp>
        <p:cxnSp>
          <p:nvCxnSpPr>
            <p:cNvPr id="34" name="Google Shape;34;p2"/>
            <p:cNvCxnSpPr>
              <a:stCxn id="13" idx="4"/>
            </p:cNvCxnSpPr>
            <p:nvPr/>
          </p:nvCxnSpPr>
          <p:spPr>
            <a:xfrm rot="5400000">
              <a:off x="765950" y="707825"/>
              <a:ext cx="1357200" cy="582300"/>
            </a:xfrm>
            <a:prstGeom prst="curvedConnector3">
              <a:avLst>
                <a:gd name="adj1" fmla="val 50000"/>
              </a:avLst>
            </a:prstGeom>
            <a:noFill/>
            <a:ln w="19050" cap="flat" cmpd="sng">
              <a:solidFill>
                <a:schemeClr val="accent1"/>
              </a:solidFill>
              <a:prstDash val="dot"/>
              <a:round/>
              <a:headEnd type="none" w="med" len="med"/>
              <a:tailEnd type="none" w="med" len="med"/>
            </a:ln>
          </p:spPr>
        </p:cxnSp>
        <p:grpSp>
          <p:nvGrpSpPr>
            <p:cNvPr id="35" name="Google Shape;35;p2"/>
            <p:cNvGrpSpPr/>
            <p:nvPr/>
          </p:nvGrpSpPr>
          <p:grpSpPr>
            <a:xfrm>
              <a:off x="2206950" y="697000"/>
              <a:ext cx="279600" cy="279600"/>
              <a:chOff x="2206950" y="697000"/>
              <a:chExt cx="279600" cy="279600"/>
            </a:xfrm>
          </p:grpSpPr>
          <p:sp>
            <p:nvSpPr>
              <p:cNvPr id="36" name="Google Shape;36;p2"/>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206950" y="69700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71450" y="43325"/>
              <a:ext cx="192300" cy="192300"/>
              <a:chOff x="471450" y="43325"/>
              <a:chExt cx="192300" cy="192300"/>
            </a:xfrm>
          </p:grpSpPr>
          <p:sp>
            <p:nvSpPr>
              <p:cNvPr id="38" name="Google Shape;38;p2"/>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4517050" y="134075"/>
              <a:ext cx="192300" cy="192300"/>
              <a:chOff x="4587025" y="-72475"/>
              <a:chExt cx="192300" cy="192300"/>
            </a:xfrm>
          </p:grpSpPr>
          <p:sp>
            <p:nvSpPr>
              <p:cNvPr id="40" name="Google Shape;40;p2"/>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 name="Google Shape;41;p2"/>
          <p:cNvGrpSpPr/>
          <p:nvPr/>
        </p:nvGrpSpPr>
        <p:grpSpPr>
          <a:xfrm>
            <a:off x="2901550" y="3411475"/>
            <a:ext cx="6182575" cy="2052725"/>
            <a:chOff x="2901550" y="3411475"/>
            <a:chExt cx="6182575" cy="2052725"/>
          </a:xfrm>
        </p:grpSpPr>
        <p:sp>
          <p:nvSpPr>
            <p:cNvPr id="42" name="Google Shape;42;p2"/>
            <p:cNvSpPr/>
            <p:nvPr/>
          </p:nvSpPr>
          <p:spPr>
            <a:xfrm>
              <a:off x="8293625" y="4299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398450" y="5040463"/>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2"/>
            <p:cNvCxnSpPr>
              <a:stCxn id="45" idx="7"/>
              <a:endCxn id="46" idx="2"/>
            </p:cNvCxnSpPr>
            <p:nvPr/>
          </p:nvCxnSpPr>
          <p:spPr>
            <a:xfrm rot="-5400000" flipH="1">
              <a:off x="4864879" y="4180621"/>
              <a:ext cx="99000" cy="1203300"/>
            </a:xfrm>
            <a:prstGeom prst="curvedConnector4">
              <a:avLst>
                <a:gd name="adj1" fmla="val -281890"/>
                <a:gd name="adj2" fmla="val 51696"/>
              </a:avLst>
            </a:prstGeom>
            <a:noFill/>
            <a:ln w="19050" cap="flat" cmpd="sng">
              <a:solidFill>
                <a:schemeClr val="accent1"/>
              </a:solidFill>
              <a:prstDash val="dot"/>
              <a:round/>
              <a:headEnd type="none" w="med" len="med"/>
              <a:tailEnd type="none" w="med" len="med"/>
            </a:ln>
          </p:spPr>
        </p:cxnSp>
        <p:cxnSp>
          <p:nvCxnSpPr>
            <p:cNvPr id="47" name="Google Shape;47;p2"/>
            <p:cNvCxnSpPr>
              <a:stCxn id="46" idx="6"/>
              <a:endCxn id="48" idx="2"/>
            </p:cNvCxnSpPr>
            <p:nvPr/>
          </p:nvCxnSpPr>
          <p:spPr>
            <a:xfrm rot="10800000" flipH="1">
              <a:off x="5631700" y="4400525"/>
              <a:ext cx="607200" cy="4311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49" name="Google Shape;49;p2"/>
            <p:cNvCxnSpPr>
              <a:stCxn id="48" idx="6"/>
              <a:endCxn id="43" idx="2"/>
            </p:cNvCxnSpPr>
            <p:nvPr/>
          </p:nvCxnSpPr>
          <p:spPr>
            <a:xfrm>
              <a:off x="6518500" y="4400388"/>
              <a:ext cx="879900" cy="730200"/>
            </a:xfrm>
            <a:prstGeom prst="curvedConnector3">
              <a:avLst>
                <a:gd name="adj1" fmla="val 50003"/>
              </a:avLst>
            </a:prstGeom>
            <a:noFill/>
            <a:ln w="19050" cap="flat" cmpd="sng">
              <a:solidFill>
                <a:schemeClr val="accent1"/>
              </a:solidFill>
              <a:prstDash val="dot"/>
              <a:round/>
              <a:headEnd type="none" w="med" len="med"/>
              <a:tailEnd type="none" w="med" len="med"/>
            </a:ln>
          </p:spPr>
        </p:cxnSp>
        <p:cxnSp>
          <p:nvCxnSpPr>
            <p:cNvPr id="50" name="Google Shape;50;p2"/>
            <p:cNvCxnSpPr>
              <a:stCxn id="43" idx="6"/>
              <a:endCxn id="42" idx="2"/>
            </p:cNvCxnSpPr>
            <p:nvPr/>
          </p:nvCxnSpPr>
          <p:spPr>
            <a:xfrm rot="10800000" flipH="1">
              <a:off x="7578750" y="4389913"/>
              <a:ext cx="714900" cy="740700"/>
            </a:xfrm>
            <a:prstGeom prst="curvedConnector3">
              <a:avLst>
                <a:gd name="adj1" fmla="val 49998"/>
              </a:avLst>
            </a:prstGeom>
            <a:noFill/>
            <a:ln w="19050" cap="flat" cmpd="sng">
              <a:solidFill>
                <a:schemeClr val="accent1"/>
              </a:solidFill>
              <a:prstDash val="dot"/>
              <a:round/>
              <a:headEnd type="none" w="med" len="med"/>
              <a:tailEnd type="none" w="med" len="med"/>
            </a:ln>
          </p:spPr>
        </p:cxnSp>
        <p:sp>
          <p:nvSpPr>
            <p:cNvPr id="46" name="Google Shape;46;p2"/>
            <p:cNvSpPr/>
            <p:nvPr/>
          </p:nvSpPr>
          <p:spPr>
            <a:xfrm>
              <a:off x="5515900" y="477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709825" y="492165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462950" y="42416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2"/>
            <p:cNvCxnSpPr>
              <a:stCxn id="54" idx="6"/>
              <a:endCxn id="55" idx="6"/>
            </p:cNvCxnSpPr>
            <p:nvPr/>
          </p:nvCxnSpPr>
          <p:spPr>
            <a:xfrm flipH="1">
              <a:off x="8863925" y="3551275"/>
              <a:ext cx="220200" cy="1428300"/>
            </a:xfrm>
            <a:prstGeom prst="curvedConnector3">
              <a:avLst>
                <a:gd name="adj1" fmla="val -108140"/>
              </a:avLst>
            </a:prstGeom>
            <a:noFill/>
            <a:ln w="19050" cap="flat" cmpd="sng">
              <a:solidFill>
                <a:schemeClr val="accent1"/>
              </a:solidFill>
              <a:prstDash val="dot"/>
              <a:round/>
              <a:headEnd type="none" w="med" len="med"/>
              <a:tailEnd type="none" w="med" len="med"/>
            </a:ln>
          </p:spPr>
        </p:cxnSp>
        <p:cxnSp>
          <p:nvCxnSpPr>
            <p:cNvPr id="56" name="Google Shape;56;p2"/>
            <p:cNvCxnSpPr>
              <a:stCxn id="55" idx="0"/>
              <a:endCxn id="42" idx="6"/>
            </p:cNvCxnSpPr>
            <p:nvPr/>
          </p:nvCxnSpPr>
          <p:spPr>
            <a:xfrm rot="5400000" flipH="1">
              <a:off x="8374125" y="4489800"/>
              <a:ext cx="493500" cy="293700"/>
            </a:xfrm>
            <a:prstGeom prst="curvedConnector2">
              <a:avLst/>
            </a:prstGeom>
            <a:noFill/>
            <a:ln w="19050" cap="flat" cmpd="sng">
              <a:solidFill>
                <a:schemeClr val="accent1"/>
              </a:solidFill>
              <a:prstDash val="dot"/>
              <a:round/>
              <a:headEnd type="none" w="med" len="med"/>
              <a:tailEnd type="none" w="med" len="med"/>
            </a:ln>
          </p:spPr>
        </p:cxnSp>
        <p:cxnSp>
          <p:nvCxnSpPr>
            <p:cNvPr id="57" name="Google Shape;57;p2"/>
            <p:cNvCxnSpPr>
              <a:stCxn id="42" idx="0"/>
              <a:endCxn id="52" idx="0"/>
            </p:cNvCxnSpPr>
            <p:nvPr/>
          </p:nvCxnSpPr>
          <p:spPr>
            <a:xfrm rot="5400000" flipH="1">
              <a:off x="7923275" y="3839350"/>
              <a:ext cx="58200" cy="862800"/>
            </a:xfrm>
            <a:prstGeom prst="curvedConnector3">
              <a:avLst>
                <a:gd name="adj1" fmla="val 509107"/>
              </a:avLst>
            </a:prstGeom>
            <a:noFill/>
            <a:ln w="19050" cap="flat" cmpd="sng">
              <a:solidFill>
                <a:schemeClr val="accent1"/>
              </a:solidFill>
              <a:prstDash val="dot"/>
              <a:round/>
              <a:headEnd type="none" w="med" len="med"/>
              <a:tailEnd type="none" w="med" len="med"/>
            </a:ln>
          </p:spPr>
        </p:cxnSp>
        <p:cxnSp>
          <p:nvCxnSpPr>
            <p:cNvPr id="58" name="Google Shape;58;p2"/>
            <p:cNvCxnSpPr>
              <a:stCxn id="42" idx="0"/>
              <a:endCxn id="54" idx="2"/>
            </p:cNvCxnSpPr>
            <p:nvPr/>
          </p:nvCxnSpPr>
          <p:spPr>
            <a:xfrm rot="-5400000">
              <a:off x="8219975" y="3715150"/>
              <a:ext cx="748500" cy="420900"/>
            </a:xfrm>
            <a:prstGeom prst="curvedConnector2">
              <a:avLst/>
            </a:prstGeom>
            <a:noFill/>
            <a:ln w="19050" cap="flat" cmpd="sng">
              <a:solidFill>
                <a:schemeClr val="accent1"/>
              </a:solidFill>
              <a:prstDash val="dot"/>
              <a:round/>
              <a:headEnd type="none" w="med" len="med"/>
              <a:tailEnd type="none" w="med" len="med"/>
            </a:ln>
          </p:spPr>
        </p:cxnSp>
        <p:cxnSp>
          <p:nvCxnSpPr>
            <p:cNvPr id="59" name="Google Shape;59;p2"/>
            <p:cNvCxnSpPr>
              <a:stCxn id="45" idx="4"/>
              <a:endCxn id="43" idx="4"/>
            </p:cNvCxnSpPr>
            <p:nvPr/>
          </p:nvCxnSpPr>
          <p:spPr>
            <a:xfrm rot="-5400000" flipH="1">
              <a:off x="5726625" y="3458675"/>
              <a:ext cx="249300" cy="3274800"/>
            </a:xfrm>
            <a:prstGeom prst="curvedConnector3">
              <a:avLst>
                <a:gd name="adj1" fmla="val 195532"/>
              </a:avLst>
            </a:prstGeom>
            <a:noFill/>
            <a:ln w="19050" cap="flat" cmpd="sng">
              <a:solidFill>
                <a:schemeClr val="accent1"/>
              </a:solidFill>
              <a:prstDash val="dot"/>
              <a:round/>
              <a:headEnd type="none" w="med" len="med"/>
              <a:tailEnd type="none" w="med" len="med"/>
            </a:ln>
          </p:spPr>
        </p:cxnSp>
        <p:cxnSp>
          <p:nvCxnSpPr>
            <p:cNvPr id="60" name="Google Shape;60;p2"/>
            <p:cNvCxnSpPr>
              <a:stCxn id="43" idx="5"/>
              <a:endCxn id="55" idx="4"/>
            </p:cNvCxnSpPr>
            <p:nvPr/>
          </p:nvCxnSpPr>
          <p:spPr>
            <a:xfrm rot="-5400000">
              <a:off x="8100596" y="4527308"/>
              <a:ext cx="118800" cy="1215300"/>
            </a:xfrm>
            <a:prstGeom prst="curvedConnector3">
              <a:avLst>
                <a:gd name="adj1" fmla="val -222668"/>
              </a:avLst>
            </a:prstGeom>
            <a:noFill/>
            <a:ln w="19050" cap="flat" cmpd="sng">
              <a:solidFill>
                <a:schemeClr val="accent1"/>
              </a:solidFill>
              <a:prstDash val="dot"/>
              <a:round/>
              <a:headEnd type="none" w="med" len="med"/>
              <a:tailEnd type="none" w="med" len="med"/>
            </a:ln>
          </p:spPr>
        </p:cxnSp>
        <p:grpSp>
          <p:nvGrpSpPr>
            <p:cNvPr id="61" name="Google Shape;61;p2"/>
            <p:cNvGrpSpPr/>
            <p:nvPr/>
          </p:nvGrpSpPr>
          <p:grpSpPr>
            <a:xfrm>
              <a:off x="6238900" y="4260588"/>
              <a:ext cx="279600" cy="279600"/>
              <a:chOff x="6238800" y="4370675"/>
              <a:chExt cx="279600" cy="279600"/>
            </a:xfrm>
          </p:grpSpPr>
          <p:sp>
            <p:nvSpPr>
              <p:cNvPr id="62" name="Google Shape;62;p2"/>
              <p:cNvSpPr/>
              <p:nvPr/>
            </p:nvSpPr>
            <p:spPr>
              <a:xfrm>
                <a:off x="6288450" y="4420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238800" y="43706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8804525" y="3411475"/>
              <a:ext cx="279600" cy="279600"/>
              <a:chOff x="8804525" y="3411475"/>
              <a:chExt cx="279600" cy="279600"/>
            </a:xfrm>
          </p:grpSpPr>
          <p:sp>
            <p:nvSpPr>
              <p:cNvPr id="64" name="Google Shape;64;p2"/>
              <p:cNvSpPr/>
              <p:nvPr/>
            </p:nvSpPr>
            <p:spPr>
              <a:xfrm>
                <a:off x="8854175" y="34611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804525" y="34114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4074075" y="4691825"/>
              <a:ext cx="279600" cy="279600"/>
              <a:chOff x="4074075" y="4691825"/>
              <a:chExt cx="279600" cy="279600"/>
            </a:xfrm>
          </p:grpSpPr>
          <p:sp>
            <p:nvSpPr>
              <p:cNvPr id="66" name="Google Shape;66;p2"/>
              <p:cNvSpPr/>
              <p:nvPr/>
            </p:nvSpPr>
            <p:spPr>
              <a:xfrm>
                <a:off x="4123725" y="47414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074075" y="469182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p:nvPr/>
          </p:nvSpPr>
          <p:spPr>
            <a:xfrm>
              <a:off x="8671575" y="4883400"/>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192013" y="3804375"/>
              <a:ext cx="344300" cy="1244950"/>
            </a:xfrm>
            <a:custGeom>
              <a:avLst/>
              <a:gdLst/>
              <a:ahLst/>
              <a:cxnLst/>
              <a:rect l="l" t="t" r="r" b="b"/>
              <a:pathLst>
                <a:path w="13772" h="49798" extrusionOk="0">
                  <a:moveTo>
                    <a:pt x="12616" y="49798"/>
                  </a:moveTo>
                  <a:cubicBezTo>
                    <a:pt x="12694" y="48084"/>
                    <a:pt x="14838" y="42511"/>
                    <a:pt x="13084" y="39511"/>
                  </a:cubicBezTo>
                  <a:cubicBezTo>
                    <a:pt x="11331" y="36511"/>
                    <a:pt x="4199" y="35147"/>
                    <a:pt x="2095" y="31796"/>
                  </a:cubicBezTo>
                  <a:cubicBezTo>
                    <a:pt x="-9" y="28445"/>
                    <a:pt x="-476" y="24704"/>
                    <a:pt x="459" y="19405"/>
                  </a:cubicBezTo>
                  <a:cubicBezTo>
                    <a:pt x="1394" y="14106"/>
                    <a:pt x="6499" y="3234"/>
                    <a:pt x="7707" y="0"/>
                  </a:cubicBezTo>
                </a:path>
              </a:pathLst>
            </a:custGeom>
            <a:noFill/>
            <a:ln w="19050" cap="flat" cmpd="sng">
              <a:solidFill>
                <a:schemeClr val="accent1"/>
              </a:solidFill>
              <a:prstDash val="dot"/>
              <a:round/>
              <a:headEnd type="none" w="med" len="med"/>
              <a:tailEnd type="none" w="med" len="med"/>
            </a:ln>
          </p:spPr>
        </p:sp>
        <p:cxnSp>
          <p:nvCxnSpPr>
            <p:cNvPr id="68" name="Google Shape;68;p2"/>
            <p:cNvCxnSpPr/>
            <p:nvPr/>
          </p:nvCxnSpPr>
          <p:spPr>
            <a:xfrm rot="-5400000" flipH="1">
              <a:off x="5578625" y="4903200"/>
              <a:ext cx="561000" cy="5610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69" name="Google Shape;69;p2"/>
            <p:cNvCxnSpPr/>
            <p:nvPr/>
          </p:nvCxnSpPr>
          <p:spPr>
            <a:xfrm rot="10800000">
              <a:off x="2901550" y="4524625"/>
              <a:ext cx="1169100" cy="303900"/>
            </a:xfrm>
            <a:prstGeom prst="curvedConnector3">
              <a:avLst>
                <a:gd name="adj1" fmla="val 50000"/>
              </a:avLst>
            </a:prstGeom>
            <a:noFill/>
            <a:ln w="19050" cap="flat" cmpd="sng">
              <a:solidFill>
                <a:schemeClr val="accent1"/>
              </a:solidFill>
              <a:prstDash val="dot"/>
              <a:round/>
              <a:headEnd type="none" w="med" len="med"/>
              <a:tailEnd type="none" w="med" len="med"/>
            </a:ln>
          </p:spPr>
        </p:cxnSp>
      </p:grpSp>
      <p:sp>
        <p:nvSpPr>
          <p:cNvPr id="70" name="Google Shape;70;p2"/>
          <p:cNvSpPr/>
          <p:nvPr/>
        </p:nvSpPr>
        <p:spPr>
          <a:xfrm>
            <a:off x="8326525" y="1061975"/>
            <a:ext cx="1010100" cy="10101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52350" y="-183100"/>
            <a:ext cx="929700" cy="9297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96150" y="4429475"/>
            <a:ext cx="929700" cy="9297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66825" y="3540025"/>
            <a:ext cx="1027200" cy="10272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12" name="Google Shape;212;p14"/>
          <p:cNvSpPr/>
          <p:nvPr/>
        </p:nvSpPr>
        <p:spPr>
          <a:xfrm>
            <a:off x="7733925" y="4638425"/>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8504625" y="828975"/>
            <a:ext cx="929700" cy="9297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14"/>
          <p:cNvGrpSpPr/>
          <p:nvPr/>
        </p:nvGrpSpPr>
        <p:grpSpPr>
          <a:xfrm>
            <a:off x="-192700" y="1678825"/>
            <a:ext cx="831725" cy="3311600"/>
            <a:chOff x="7850425" y="-546450"/>
            <a:chExt cx="831725" cy="3311600"/>
          </a:xfrm>
        </p:grpSpPr>
        <p:sp>
          <p:nvSpPr>
            <p:cNvPr id="215" name="Google Shape;215;p14"/>
            <p:cNvSpPr/>
            <p:nvPr/>
          </p:nvSpPr>
          <p:spPr>
            <a:xfrm flipH="1">
              <a:off x="8186900" y="8224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flipH="1">
              <a:off x="8501850" y="2584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7" name="Google Shape;217;p14"/>
            <p:cNvCxnSpPr>
              <a:stCxn id="218" idx="0"/>
              <a:endCxn id="215" idx="6"/>
            </p:cNvCxnSpPr>
            <p:nvPr/>
          </p:nvCxnSpPr>
          <p:spPr>
            <a:xfrm rot="-5400000">
              <a:off x="7880575" y="1022250"/>
              <a:ext cx="416100" cy="196800"/>
            </a:xfrm>
            <a:prstGeom prst="curvedConnector2">
              <a:avLst/>
            </a:prstGeom>
            <a:noFill/>
            <a:ln w="19050" cap="flat" cmpd="sng">
              <a:solidFill>
                <a:schemeClr val="accent1"/>
              </a:solidFill>
              <a:prstDash val="dot"/>
              <a:round/>
              <a:headEnd type="none" w="med" len="med"/>
              <a:tailEnd type="none" w="med" len="med"/>
            </a:ln>
          </p:spPr>
        </p:cxnSp>
        <p:cxnSp>
          <p:nvCxnSpPr>
            <p:cNvPr id="219" name="Google Shape;219;p14"/>
            <p:cNvCxnSpPr>
              <a:endCxn id="220" idx="6"/>
            </p:cNvCxnSpPr>
            <p:nvPr/>
          </p:nvCxnSpPr>
          <p:spPr>
            <a:xfrm rot="-5400000" flipH="1">
              <a:off x="7765200" y="-327150"/>
              <a:ext cx="878100" cy="4395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221" name="Google Shape;221;p14"/>
            <p:cNvCxnSpPr>
              <a:stCxn id="218" idx="2"/>
              <a:endCxn id="220" idx="4"/>
            </p:cNvCxnSpPr>
            <p:nvPr/>
          </p:nvCxnSpPr>
          <p:spPr>
            <a:xfrm rot="10800000" flipH="1">
              <a:off x="8130025" y="427800"/>
              <a:ext cx="390000" cy="10407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222" name="Google Shape;222;p14"/>
            <p:cNvCxnSpPr>
              <a:stCxn id="216" idx="6"/>
              <a:endCxn id="218" idx="4"/>
            </p:cNvCxnSpPr>
            <p:nvPr/>
          </p:nvCxnSpPr>
          <p:spPr>
            <a:xfrm rot="10800000">
              <a:off x="7990350" y="1608200"/>
              <a:ext cx="511500" cy="10668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grpSp>
          <p:nvGrpSpPr>
            <p:cNvPr id="223" name="Google Shape;223;p14"/>
            <p:cNvGrpSpPr/>
            <p:nvPr/>
          </p:nvGrpSpPr>
          <p:grpSpPr>
            <a:xfrm flipH="1">
              <a:off x="7850425" y="1328700"/>
              <a:ext cx="279600" cy="279600"/>
              <a:chOff x="2206950" y="697000"/>
              <a:chExt cx="279600" cy="279600"/>
            </a:xfrm>
          </p:grpSpPr>
          <p:sp>
            <p:nvSpPr>
              <p:cNvPr id="224" name="Google Shape;224;p1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2206950" y="69700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4"/>
            <p:cNvGrpSpPr/>
            <p:nvPr/>
          </p:nvGrpSpPr>
          <p:grpSpPr>
            <a:xfrm flipH="1">
              <a:off x="8424000" y="235500"/>
              <a:ext cx="192300" cy="192300"/>
              <a:chOff x="471450" y="43325"/>
              <a:chExt cx="192300" cy="192300"/>
            </a:xfrm>
          </p:grpSpPr>
          <p:sp>
            <p:nvSpPr>
              <p:cNvPr id="226" name="Google Shape;226;p1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27"/>
        <p:cNvGrpSpPr/>
        <p:nvPr/>
      </p:nvGrpSpPr>
      <p:grpSpPr>
        <a:xfrm>
          <a:off x="0" y="0"/>
          <a:ext cx="0" cy="0"/>
          <a:chOff x="0" y="0"/>
          <a:chExt cx="0" cy="0"/>
        </a:xfrm>
      </p:grpSpPr>
      <p:sp>
        <p:nvSpPr>
          <p:cNvPr id="228" name="Google Shape;228;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29" name="Google Shape;229;p15"/>
          <p:cNvSpPr/>
          <p:nvPr/>
        </p:nvSpPr>
        <p:spPr>
          <a:xfrm>
            <a:off x="7875175" y="4571475"/>
            <a:ext cx="807900" cy="8079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8371975" y="376950"/>
            <a:ext cx="1722900" cy="17229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8884763" y="37839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15"/>
          <p:cNvGrpSpPr/>
          <p:nvPr/>
        </p:nvGrpSpPr>
        <p:grpSpPr>
          <a:xfrm>
            <a:off x="-376110" y="1100993"/>
            <a:ext cx="1258671" cy="4042518"/>
            <a:chOff x="-376110" y="1100993"/>
            <a:chExt cx="1258671" cy="4042518"/>
          </a:xfrm>
        </p:grpSpPr>
        <p:sp>
          <p:nvSpPr>
            <p:cNvPr id="233" name="Google Shape;233;p15"/>
            <p:cNvSpPr/>
            <p:nvPr/>
          </p:nvSpPr>
          <p:spPr>
            <a:xfrm rot="4574466" flipH="1">
              <a:off x="519369" y="1723531"/>
              <a:ext cx="180376" cy="180376"/>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rot="4574466" flipH="1">
              <a:off x="153912" y="2568894"/>
              <a:ext cx="180376" cy="180376"/>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5" name="Google Shape;235;p15"/>
            <p:cNvCxnSpPr>
              <a:stCxn id="236" idx="7"/>
              <a:endCxn id="237" idx="2"/>
            </p:cNvCxnSpPr>
            <p:nvPr/>
          </p:nvCxnSpPr>
          <p:spPr>
            <a:xfrm rot="10800000">
              <a:off x="499941" y="4047331"/>
              <a:ext cx="182100" cy="807600"/>
            </a:xfrm>
            <a:prstGeom prst="curvedConnector4">
              <a:avLst>
                <a:gd name="adj1" fmla="val -167743"/>
                <a:gd name="adj2" fmla="val 51160"/>
              </a:avLst>
            </a:prstGeom>
            <a:noFill/>
            <a:ln w="19050" cap="flat" cmpd="sng">
              <a:solidFill>
                <a:schemeClr val="accent1"/>
              </a:solidFill>
              <a:prstDash val="dot"/>
              <a:round/>
              <a:headEnd type="none" w="med" len="med"/>
              <a:tailEnd type="none" w="med" len="med"/>
            </a:ln>
          </p:spPr>
        </p:cxnSp>
        <p:cxnSp>
          <p:nvCxnSpPr>
            <p:cNvPr id="238" name="Google Shape;238;p15"/>
            <p:cNvCxnSpPr>
              <a:stCxn id="237" idx="6"/>
              <a:endCxn id="239" idx="2"/>
            </p:cNvCxnSpPr>
            <p:nvPr/>
          </p:nvCxnSpPr>
          <p:spPr>
            <a:xfrm rot="-5400000">
              <a:off x="263353" y="3451233"/>
              <a:ext cx="692400" cy="274500"/>
            </a:xfrm>
            <a:prstGeom prst="curvedConnector3">
              <a:avLst>
                <a:gd name="adj1" fmla="val 49826"/>
              </a:avLst>
            </a:prstGeom>
            <a:noFill/>
            <a:ln w="19050" cap="flat" cmpd="sng">
              <a:solidFill>
                <a:schemeClr val="accent1"/>
              </a:solidFill>
              <a:prstDash val="dot"/>
              <a:round/>
              <a:headEnd type="none" w="med" len="med"/>
              <a:tailEnd type="none" w="med" len="med"/>
            </a:ln>
          </p:spPr>
        </p:cxnSp>
        <p:cxnSp>
          <p:nvCxnSpPr>
            <p:cNvPr id="240" name="Google Shape;240;p15"/>
            <p:cNvCxnSpPr>
              <a:stCxn id="239" idx="6"/>
              <a:endCxn id="234" idx="2"/>
            </p:cNvCxnSpPr>
            <p:nvPr/>
          </p:nvCxnSpPr>
          <p:spPr>
            <a:xfrm rot="5400000" flipH="1">
              <a:off x="360907" y="2651391"/>
              <a:ext cx="224100" cy="414600"/>
            </a:xfrm>
            <a:prstGeom prst="curvedConnector3">
              <a:avLst>
                <a:gd name="adj1" fmla="val 50304"/>
              </a:avLst>
            </a:prstGeom>
            <a:noFill/>
            <a:ln w="19050" cap="flat" cmpd="sng">
              <a:solidFill>
                <a:schemeClr val="accent1"/>
              </a:solidFill>
              <a:prstDash val="dot"/>
              <a:round/>
              <a:headEnd type="none" w="med" len="med"/>
              <a:tailEnd type="none" w="med" len="med"/>
            </a:ln>
          </p:spPr>
        </p:cxnSp>
        <p:cxnSp>
          <p:nvCxnSpPr>
            <p:cNvPr id="241" name="Google Shape;241;p15"/>
            <p:cNvCxnSpPr>
              <a:stCxn id="234" idx="6"/>
              <a:endCxn id="233" idx="2"/>
            </p:cNvCxnSpPr>
            <p:nvPr/>
          </p:nvCxnSpPr>
          <p:spPr>
            <a:xfrm rot="-5400000">
              <a:off x="91700" y="2032231"/>
              <a:ext cx="670200" cy="408300"/>
            </a:xfrm>
            <a:prstGeom prst="curvedConnector3">
              <a:avLst>
                <a:gd name="adj1" fmla="val 49996"/>
              </a:avLst>
            </a:prstGeom>
            <a:noFill/>
            <a:ln w="19050" cap="flat" cmpd="sng">
              <a:solidFill>
                <a:schemeClr val="accent1"/>
              </a:solidFill>
              <a:prstDash val="dot"/>
              <a:round/>
              <a:headEnd type="none" w="med" len="med"/>
              <a:tailEnd type="none" w="med" len="med"/>
            </a:ln>
          </p:spPr>
        </p:cxnSp>
        <p:sp>
          <p:nvSpPr>
            <p:cNvPr id="237" name="Google Shape;237;p15"/>
            <p:cNvSpPr/>
            <p:nvPr/>
          </p:nvSpPr>
          <p:spPr>
            <a:xfrm rot="4572941" flipH="1">
              <a:off x="428185" y="3933015"/>
              <a:ext cx="115836" cy="115836"/>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 name="Google Shape;242;p15"/>
            <p:cNvCxnSpPr>
              <a:stCxn id="243" idx="0"/>
              <a:endCxn id="233" idx="6"/>
            </p:cNvCxnSpPr>
            <p:nvPr/>
          </p:nvCxnSpPr>
          <p:spPr>
            <a:xfrm>
              <a:off x="-166410" y="1194443"/>
              <a:ext cx="754500" cy="531600"/>
            </a:xfrm>
            <a:prstGeom prst="curvedConnector2">
              <a:avLst/>
            </a:prstGeom>
            <a:noFill/>
            <a:ln w="19050" cap="flat" cmpd="sng">
              <a:solidFill>
                <a:schemeClr val="accent1"/>
              </a:solidFill>
              <a:prstDash val="dot"/>
              <a:round/>
              <a:headEnd type="none" w="med" len="med"/>
              <a:tailEnd type="none" w="med" len="med"/>
            </a:ln>
          </p:spPr>
        </p:cxnSp>
        <p:cxnSp>
          <p:nvCxnSpPr>
            <p:cNvPr id="244" name="Google Shape;244;p15"/>
            <p:cNvCxnSpPr>
              <a:stCxn id="236" idx="4"/>
              <a:endCxn id="234" idx="4"/>
            </p:cNvCxnSpPr>
            <p:nvPr/>
          </p:nvCxnSpPr>
          <p:spPr>
            <a:xfrm rot="10800000">
              <a:off x="156354" y="2680623"/>
              <a:ext cx="317400" cy="2327100"/>
            </a:xfrm>
            <a:prstGeom prst="curvedConnector3">
              <a:avLst>
                <a:gd name="adj1" fmla="val 175800"/>
              </a:avLst>
            </a:prstGeom>
            <a:noFill/>
            <a:ln w="19050" cap="flat" cmpd="sng">
              <a:solidFill>
                <a:schemeClr val="accent1"/>
              </a:solidFill>
              <a:prstDash val="dot"/>
              <a:round/>
              <a:headEnd type="none" w="med" len="med"/>
              <a:tailEnd type="none" w="med" len="med"/>
            </a:ln>
          </p:spPr>
        </p:cxnSp>
        <p:cxnSp>
          <p:nvCxnSpPr>
            <p:cNvPr id="245" name="Google Shape;245;p15"/>
            <p:cNvCxnSpPr>
              <a:stCxn id="234" idx="5"/>
              <a:endCxn id="243" idx="4"/>
            </p:cNvCxnSpPr>
            <p:nvPr/>
          </p:nvCxnSpPr>
          <p:spPr>
            <a:xfrm rot="10800000">
              <a:off x="-353210" y="1240106"/>
              <a:ext cx="520200" cy="1372200"/>
            </a:xfrm>
            <a:prstGeom prst="curvedConnector3">
              <a:avLst>
                <a:gd name="adj1" fmla="val 146326"/>
              </a:avLst>
            </a:prstGeom>
            <a:noFill/>
            <a:ln w="19050" cap="flat" cmpd="sng">
              <a:solidFill>
                <a:schemeClr val="accent1"/>
              </a:solidFill>
              <a:prstDash val="dot"/>
              <a:round/>
              <a:headEnd type="none" w="med" len="med"/>
              <a:tailEnd type="none" w="med" len="med"/>
            </a:ln>
          </p:spPr>
        </p:cxnSp>
        <p:grpSp>
          <p:nvGrpSpPr>
            <p:cNvPr id="246" name="Google Shape;246;p15"/>
            <p:cNvGrpSpPr/>
            <p:nvPr/>
          </p:nvGrpSpPr>
          <p:grpSpPr>
            <a:xfrm rot="4574251" flipH="1">
              <a:off x="573714" y="2966727"/>
              <a:ext cx="279603" cy="279603"/>
              <a:chOff x="6238800" y="4370675"/>
              <a:chExt cx="279600" cy="279600"/>
            </a:xfrm>
          </p:grpSpPr>
          <p:sp>
            <p:nvSpPr>
              <p:cNvPr id="247" name="Google Shape;247;p15"/>
              <p:cNvSpPr/>
              <p:nvPr/>
            </p:nvSpPr>
            <p:spPr>
              <a:xfrm>
                <a:off x="6288450" y="4420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6238800" y="43706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5"/>
            <p:cNvGrpSpPr/>
            <p:nvPr/>
          </p:nvGrpSpPr>
          <p:grpSpPr>
            <a:xfrm rot="4574251" flipH="1">
              <a:off x="469740" y="4834663"/>
              <a:ext cx="279603" cy="279603"/>
              <a:chOff x="4074075" y="4691825"/>
              <a:chExt cx="279600" cy="279600"/>
            </a:xfrm>
          </p:grpSpPr>
          <p:sp>
            <p:nvSpPr>
              <p:cNvPr id="249" name="Google Shape;249;p15"/>
              <p:cNvSpPr/>
              <p:nvPr/>
            </p:nvSpPr>
            <p:spPr>
              <a:xfrm>
                <a:off x="4123725" y="47414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074075" y="469182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5"/>
            <p:cNvSpPr/>
            <p:nvPr/>
          </p:nvSpPr>
          <p:spPr>
            <a:xfrm rot="4577328" flipH="1">
              <a:off x="-356051" y="1121051"/>
              <a:ext cx="192382" cy="192382"/>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0" name="Google Shape;250;p15"/>
            <p:cNvCxnSpPr/>
            <p:nvPr/>
          </p:nvCxnSpPr>
          <p:spPr>
            <a:xfrm rot="10800000">
              <a:off x="-262828" y="3591960"/>
              <a:ext cx="678300" cy="411300"/>
            </a:xfrm>
            <a:prstGeom prst="curvedConnector3">
              <a:avLst>
                <a:gd name="adj1" fmla="val 50000"/>
              </a:avLst>
            </a:prstGeom>
            <a:noFill/>
            <a:ln w="19050" cap="flat" cmpd="sng">
              <a:solidFill>
                <a:schemeClr val="accent1"/>
              </a:solidFill>
              <a:prstDash val="dot"/>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4"/>
        <p:cNvGrpSpPr/>
        <p:nvPr/>
      </p:nvGrpSpPr>
      <p:grpSpPr>
        <a:xfrm>
          <a:off x="0" y="0"/>
          <a:ext cx="0" cy="0"/>
          <a:chOff x="0" y="0"/>
          <a:chExt cx="0" cy="0"/>
        </a:xfrm>
      </p:grpSpPr>
      <p:sp>
        <p:nvSpPr>
          <p:cNvPr id="325" name="Google Shape;32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326" name="Google Shape;326;p19"/>
          <p:cNvSpPr txBox="1">
            <a:spLocks noGrp="1"/>
          </p:cNvSpPr>
          <p:nvPr>
            <p:ph type="subTitle" idx="1"/>
          </p:nvPr>
        </p:nvSpPr>
        <p:spPr>
          <a:xfrm>
            <a:off x="897800" y="2414500"/>
            <a:ext cx="2175300" cy="12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7" name="Google Shape;327;p19"/>
          <p:cNvSpPr txBox="1">
            <a:spLocks noGrp="1"/>
          </p:cNvSpPr>
          <p:nvPr>
            <p:ph type="subTitle" idx="2"/>
          </p:nvPr>
        </p:nvSpPr>
        <p:spPr>
          <a:xfrm>
            <a:off x="3553334" y="2414500"/>
            <a:ext cx="2175300" cy="12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8" name="Google Shape;328;p19"/>
          <p:cNvSpPr txBox="1">
            <a:spLocks noGrp="1"/>
          </p:cNvSpPr>
          <p:nvPr>
            <p:ph type="subTitle" idx="3"/>
          </p:nvPr>
        </p:nvSpPr>
        <p:spPr>
          <a:xfrm>
            <a:off x="6208875" y="2414500"/>
            <a:ext cx="2175300" cy="12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9" name="Google Shape;329;p19"/>
          <p:cNvSpPr txBox="1">
            <a:spLocks noGrp="1"/>
          </p:cNvSpPr>
          <p:nvPr>
            <p:ph type="subTitle" idx="4"/>
          </p:nvPr>
        </p:nvSpPr>
        <p:spPr>
          <a:xfrm>
            <a:off x="897800" y="1886801"/>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0" name="Google Shape;330;p19"/>
          <p:cNvSpPr txBox="1">
            <a:spLocks noGrp="1"/>
          </p:cNvSpPr>
          <p:nvPr>
            <p:ph type="subTitle" idx="5"/>
          </p:nvPr>
        </p:nvSpPr>
        <p:spPr>
          <a:xfrm>
            <a:off x="3553338" y="1886801"/>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1" name="Google Shape;331;p19"/>
          <p:cNvSpPr txBox="1">
            <a:spLocks noGrp="1"/>
          </p:cNvSpPr>
          <p:nvPr>
            <p:ph type="subTitle" idx="6"/>
          </p:nvPr>
        </p:nvSpPr>
        <p:spPr>
          <a:xfrm>
            <a:off x="6208875" y="1886801"/>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32" name="Google Shape;332;p19"/>
          <p:cNvGrpSpPr/>
          <p:nvPr/>
        </p:nvGrpSpPr>
        <p:grpSpPr>
          <a:xfrm>
            <a:off x="2901550" y="3677875"/>
            <a:ext cx="6109525" cy="1786325"/>
            <a:chOff x="2901550" y="3677875"/>
            <a:chExt cx="6109525" cy="1786325"/>
          </a:xfrm>
        </p:grpSpPr>
        <p:sp>
          <p:nvSpPr>
            <p:cNvPr id="333" name="Google Shape;333;p19"/>
            <p:cNvSpPr/>
            <p:nvPr/>
          </p:nvSpPr>
          <p:spPr>
            <a:xfrm>
              <a:off x="8293625" y="4299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7398450" y="5040463"/>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5" name="Google Shape;335;p19"/>
            <p:cNvCxnSpPr>
              <a:stCxn id="336" idx="7"/>
              <a:endCxn id="337" idx="2"/>
            </p:cNvCxnSpPr>
            <p:nvPr/>
          </p:nvCxnSpPr>
          <p:spPr>
            <a:xfrm rot="-5400000" flipH="1">
              <a:off x="4864879" y="4180621"/>
              <a:ext cx="99000" cy="1203300"/>
            </a:xfrm>
            <a:prstGeom prst="curvedConnector4">
              <a:avLst>
                <a:gd name="adj1" fmla="val -281890"/>
                <a:gd name="adj2" fmla="val 51696"/>
              </a:avLst>
            </a:prstGeom>
            <a:noFill/>
            <a:ln w="19050" cap="flat" cmpd="sng">
              <a:solidFill>
                <a:schemeClr val="accent1"/>
              </a:solidFill>
              <a:prstDash val="dot"/>
              <a:round/>
              <a:headEnd type="none" w="med" len="med"/>
              <a:tailEnd type="none" w="med" len="med"/>
            </a:ln>
          </p:spPr>
        </p:cxnSp>
        <p:cxnSp>
          <p:nvCxnSpPr>
            <p:cNvPr id="338" name="Google Shape;338;p19"/>
            <p:cNvCxnSpPr>
              <a:stCxn id="337" idx="6"/>
              <a:endCxn id="339" idx="2"/>
            </p:cNvCxnSpPr>
            <p:nvPr/>
          </p:nvCxnSpPr>
          <p:spPr>
            <a:xfrm rot="10800000" flipH="1">
              <a:off x="5631700" y="4400525"/>
              <a:ext cx="607200" cy="4311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340" name="Google Shape;340;p19"/>
            <p:cNvCxnSpPr>
              <a:stCxn id="339" idx="6"/>
              <a:endCxn id="334" idx="2"/>
            </p:cNvCxnSpPr>
            <p:nvPr/>
          </p:nvCxnSpPr>
          <p:spPr>
            <a:xfrm>
              <a:off x="6518500" y="4400388"/>
              <a:ext cx="879900" cy="730200"/>
            </a:xfrm>
            <a:prstGeom prst="curvedConnector3">
              <a:avLst>
                <a:gd name="adj1" fmla="val 50003"/>
              </a:avLst>
            </a:prstGeom>
            <a:noFill/>
            <a:ln w="19050" cap="flat" cmpd="sng">
              <a:solidFill>
                <a:schemeClr val="accent1"/>
              </a:solidFill>
              <a:prstDash val="dot"/>
              <a:round/>
              <a:headEnd type="none" w="med" len="med"/>
              <a:tailEnd type="none" w="med" len="med"/>
            </a:ln>
          </p:spPr>
        </p:cxnSp>
        <p:cxnSp>
          <p:nvCxnSpPr>
            <p:cNvPr id="341" name="Google Shape;341;p19"/>
            <p:cNvCxnSpPr>
              <a:stCxn id="334" idx="6"/>
              <a:endCxn id="333" idx="2"/>
            </p:cNvCxnSpPr>
            <p:nvPr/>
          </p:nvCxnSpPr>
          <p:spPr>
            <a:xfrm rot="10800000" flipH="1">
              <a:off x="7578750" y="4389913"/>
              <a:ext cx="714900" cy="740700"/>
            </a:xfrm>
            <a:prstGeom prst="curvedConnector3">
              <a:avLst>
                <a:gd name="adj1" fmla="val 49998"/>
              </a:avLst>
            </a:prstGeom>
            <a:noFill/>
            <a:ln w="19050" cap="flat" cmpd="sng">
              <a:solidFill>
                <a:schemeClr val="accent1"/>
              </a:solidFill>
              <a:prstDash val="dot"/>
              <a:round/>
              <a:headEnd type="none" w="med" len="med"/>
              <a:tailEnd type="none" w="med" len="med"/>
            </a:ln>
          </p:spPr>
        </p:cxnSp>
        <p:sp>
          <p:nvSpPr>
            <p:cNvPr id="337" name="Google Shape;337;p19"/>
            <p:cNvSpPr/>
            <p:nvPr/>
          </p:nvSpPr>
          <p:spPr>
            <a:xfrm>
              <a:off x="5515900" y="477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8709825" y="492165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3" name="Google Shape;343;p19"/>
            <p:cNvCxnSpPr>
              <a:stCxn id="344" idx="6"/>
              <a:endCxn id="345" idx="6"/>
            </p:cNvCxnSpPr>
            <p:nvPr/>
          </p:nvCxnSpPr>
          <p:spPr>
            <a:xfrm flipH="1">
              <a:off x="8863775" y="3817675"/>
              <a:ext cx="147300" cy="1161900"/>
            </a:xfrm>
            <a:prstGeom prst="curvedConnector3">
              <a:avLst>
                <a:gd name="adj1" fmla="val -161660"/>
              </a:avLst>
            </a:prstGeom>
            <a:noFill/>
            <a:ln w="19050" cap="flat" cmpd="sng">
              <a:solidFill>
                <a:schemeClr val="accent1"/>
              </a:solidFill>
              <a:prstDash val="dot"/>
              <a:round/>
              <a:headEnd type="none" w="med" len="med"/>
              <a:tailEnd type="none" w="med" len="med"/>
            </a:ln>
          </p:spPr>
        </p:cxnSp>
        <p:cxnSp>
          <p:nvCxnSpPr>
            <p:cNvPr id="346" name="Google Shape;346;p19"/>
            <p:cNvCxnSpPr>
              <a:stCxn id="345" idx="0"/>
              <a:endCxn id="333" idx="6"/>
            </p:cNvCxnSpPr>
            <p:nvPr/>
          </p:nvCxnSpPr>
          <p:spPr>
            <a:xfrm rot="5400000" flipH="1">
              <a:off x="8374125" y="4489800"/>
              <a:ext cx="493500" cy="293700"/>
            </a:xfrm>
            <a:prstGeom prst="curvedConnector2">
              <a:avLst/>
            </a:prstGeom>
            <a:noFill/>
            <a:ln w="19050" cap="flat" cmpd="sng">
              <a:solidFill>
                <a:schemeClr val="accent1"/>
              </a:solidFill>
              <a:prstDash val="dot"/>
              <a:round/>
              <a:headEnd type="none" w="med" len="med"/>
              <a:tailEnd type="none" w="med" len="med"/>
            </a:ln>
          </p:spPr>
        </p:cxnSp>
        <p:grpSp>
          <p:nvGrpSpPr>
            <p:cNvPr id="347" name="Google Shape;347;p19"/>
            <p:cNvGrpSpPr/>
            <p:nvPr/>
          </p:nvGrpSpPr>
          <p:grpSpPr>
            <a:xfrm>
              <a:off x="6238900" y="4260588"/>
              <a:ext cx="279600" cy="279600"/>
              <a:chOff x="6238800" y="4370675"/>
              <a:chExt cx="279600" cy="279600"/>
            </a:xfrm>
          </p:grpSpPr>
          <p:sp>
            <p:nvSpPr>
              <p:cNvPr id="348" name="Google Shape;348;p19"/>
              <p:cNvSpPr/>
              <p:nvPr/>
            </p:nvSpPr>
            <p:spPr>
              <a:xfrm>
                <a:off x="6288450" y="4420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6238800" y="43706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9"/>
            <p:cNvGrpSpPr/>
            <p:nvPr/>
          </p:nvGrpSpPr>
          <p:grpSpPr>
            <a:xfrm>
              <a:off x="8731475" y="3677875"/>
              <a:ext cx="279600" cy="279600"/>
              <a:chOff x="8804525" y="3411475"/>
              <a:chExt cx="279600" cy="279600"/>
            </a:xfrm>
          </p:grpSpPr>
          <p:sp>
            <p:nvSpPr>
              <p:cNvPr id="350" name="Google Shape;350;p19"/>
              <p:cNvSpPr/>
              <p:nvPr/>
            </p:nvSpPr>
            <p:spPr>
              <a:xfrm>
                <a:off x="8854175" y="34611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8804525" y="34114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19"/>
            <p:cNvGrpSpPr/>
            <p:nvPr/>
          </p:nvGrpSpPr>
          <p:grpSpPr>
            <a:xfrm>
              <a:off x="4074075" y="4691825"/>
              <a:ext cx="279600" cy="279600"/>
              <a:chOff x="4074075" y="4691825"/>
              <a:chExt cx="279600" cy="279600"/>
            </a:xfrm>
          </p:grpSpPr>
          <p:sp>
            <p:nvSpPr>
              <p:cNvPr id="352" name="Google Shape;352;p19"/>
              <p:cNvSpPr/>
              <p:nvPr/>
            </p:nvSpPr>
            <p:spPr>
              <a:xfrm>
                <a:off x="4123725" y="47414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4074075" y="469182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9"/>
            <p:cNvSpPr/>
            <p:nvPr/>
          </p:nvSpPr>
          <p:spPr>
            <a:xfrm>
              <a:off x="8671575" y="4883400"/>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 name="Google Shape;353;p19"/>
            <p:cNvCxnSpPr/>
            <p:nvPr/>
          </p:nvCxnSpPr>
          <p:spPr>
            <a:xfrm rot="-5400000" flipH="1">
              <a:off x="5578625" y="4903200"/>
              <a:ext cx="561000" cy="5610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354" name="Google Shape;354;p19"/>
            <p:cNvCxnSpPr/>
            <p:nvPr/>
          </p:nvCxnSpPr>
          <p:spPr>
            <a:xfrm rot="10800000">
              <a:off x="2901550" y="4524625"/>
              <a:ext cx="1169100" cy="303900"/>
            </a:xfrm>
            <a:prstGeom prst="curvedConnector3">
              <a:avLst>
                <a:gd name="adj1" fmla="val 50000"/>
              </a:avLst>
            </a:prstGeom>
            <a:noFill/>
            <a:ln w="19050" cap="flat" cmpd="sng">
              <a:solidFill>
                <a:schemeClr val="accent1"/>
              </a:solidFill>
              <a:prstDash val="dot"/>
              <a:round/>
              <a:headEnd type="none" w="med" len="med"/>
              <a:tailEnd type="none" w="med" len="med"/>
            </a:ln>
          </p:spPr>
        </p:cxnSp>
      </p:grpSp>
      <p:sp>
        <p:nvSpPr>
          <p:cNvPr id="355" name="Google Shape;355;p19"/>
          <p:cNvSpPr/>
          <p:nvPr/>
        </p:nvSpPr>
        <p:spPr>
          <a:xfrm>
            <a:off x="-363075" y="131825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169875" y="4371700"/>
            <a:ext cx="929700" cy="9297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1363725" y="43303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9"/>
          <p:cNvGrpSpPr/>
          <p:nvPr/>
        </p:nvGrpSpPr>
        <p:grpSpPr>
          <a:xfrm>
            <a:off x="5423959" y="-248900"/>
            <a:ext cx="4266951" cy="2135710"/>
            <a:chOff x="5423959" y="-248900"/>
            <a:chExt cx="4266951" cy="2135710"/>
          </a:xfrm>
        </p:grpSpPr>
        <p:sp>
          <p:nvSpPr>
            <p:cNvPr id="359" name="Google Shape;359;p19"/>
            <p:cNvSpPr/>
            <p:nvPr/>
          </p:nvSpPr>
          <p:spPr>
            <a:xfrm flipH="1">
              <a:off x="5731276" y="81899"/>
              <a:ext cx="158100" cy="1581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9"/>
            <p:cNvGrpSpPr/>
            <p:nvPr/>
          </p:nvGrpSpPr>
          <p:grpSpPr>
            <a:xfrm>
              <a:off x="5423959" y="-248900"/>
              <a:ext cx="4266951" cy="2135710"/>
              <a:chOff x="4216579" y="43325"/>
              <a:chExt cx="5231671" cy="2618575"/>
            </a:xfrm>
          </p:grpSpPr>
          <p:sp>
            <p:nvSpPr>
              <p:cNvPr id="361" name="Google Shape;361;p19"/>
              <p:cNvSpPr/>
              <p:nvPr/>
            </p:nvSpPr>
            <p:spPr>
              <a:xfrm flipH="1">
                <a:off x="8479700" y="4557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flipH="1">
                <a:off x="7632406" y="785827"/>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flipH="1">
                <a:off x="8750150" y="2481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4" name="Google Shape;364;p19"/>
              <p:cNvCxnSpPr>
                <a:stCxn id="363" idx="7"/>
                <a:endCxn id="362" idx="4"/>
              </p:cNvCxnSpPr>
              <p:nvPr/>
            </p:nvCxnSpPr>
            <p:spPr>
              <a:xfrm rot="5400000" flipH="1">
                <a:off x="7478604" y="1210054"/>
                <a:ext cx="1542000" cy="1053900"/>
              </a:xfrm>
              <a:prstGeom prst="curvedConnector3">
                <a:avLst>
                  <a:gd name="adj1" fmla="val 50852"/>
                </a:avLst>
              </a:prstGeom>
              <a:noFill/>
              <a:ln w="19050" cap="flat" cmpd="sng">
                <a:solidFill>
                  <a:schemeClr val="accent1"/>
                </a:solidFill>
                <a:prstDash val="dot"/>
                <a:round/>
                <a:headEnd type="none" w="med" len="med"/>
                <a:tailEnd type="none" w="med" len="med"/>
              </a:ln>
            </p:spPr>
          </p:cxnSp>
          <p:cxnSp>
            <p:nvCxnSpPr>
              <p:cNvPr id="365" name="Google Shape;365;p19"/>
              <p:cNvCxnSpPr>
                <a:endCxn id="361" idx="4"/>
              </p:cNvCxnSpPr>
              <p:nvPr/>
            </p:nvCxnSpPr>
            <p:spPr>
              <a:xfrm rot="5400000" flipH="1">
                <a:off x="8436200" y="769700"/>
                <a:ext cx="1145700" cy="8784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366" name="Google Shape;366;p19"/>
              <p:cNvCxnSpPr>
                <a:stCxn id="361" idx="6"/>
                <a:endCxn id="362" idx="2"/>
              </p:cNvCxnSpPr>
              <p:nvPr/>
            </p:nvCxnSpPr>
            <p:spPr>
              <a:xfrm flipH="1">
                <a:off x="7812800" y="545900"/>
                <a:ext cx="666900" cy="330000"/>
              </a:xfrm>
              <a:prstGeom prst="curvedConnector3">
                <a:avLst>
                  <a:gd name="adj1" fmla="val 50007"/>
                </a:avLst>
              </a:prstGeom>
              <a:noFill/>
              <a:ln w="19050" cap="flat" cmpd="sng">
                <a:solidFill>
                  <a:schemeClr val="accent1"/>
                </a:solidFill>
                <a:prstDash val="dot"/>
                <a:round/>
                <a:headEnd type="none" w="med" len="med"/>
                <a:tailEnd type="none" w="med" len="med"/>
              </a:ln>
            </p:spPr>
          </p:cxnSp>
          <p:sp>
            <p:nvSpPr>
              <p:cNvPr id="367" name="Google Shape;367;p19"/>
              <p:cNvSpPr/>
              <p:nvPr/>
            </p:nvSpPr>
            <p:spPr>
              <a:xfrm flipH="1">
                <a:off x="4632295" y="488009"/>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8" name="Google Shape;368;p19"/>
              <p:cNvCxnSpPr>
                <a:endCxn id="369" idx="2"/>
              </p:cNvCxnSpPr>
              <p:nvPr/>
            </p:nvCxnSpPr>
            <p:spPr>
              <a:xfrm rot="-5400000">
                <a:off x="7217100" y="1008875"/>
                <a:ext cx="2058000" cy="319200"/>
              </a:xfrm>
              <a:prstGeom prst="curvedConnector4">
                <a:avLst>
                  <a:gd name="adj1" fmla="val 47664"/>
                  <a:gd name="adj2" fmla="val 19146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70" name="Google Shape;370;p19"/>
              <p:cNvCxnSpPr>
                <a:stCxn id="362" idx="2"/>
                <a:endCxn id="369" idx="6"/>
              </p:cNvCxnSpPr>
              <p:nvPr/>
            </p:nvCxnSpPr>
            <p:spPr>
              <a:xfrm rot="10800000" flipH="1">
                <a:off x="7812706" y="139477"/>
                <a:ext cx="400800" cy="736500"/>
              </a:xfrm>
              <a:prstGeom prst="curvedConnector3">
                <a:avLst>
                  <a:gd name="adj1" fmla="val 4998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71" name="Google Shape;371;p19"/>
              <p:cNvCxnSpPr>
                <a:stCxn id="361" idx="7"/>
                <a:endCxn id="372" idx="2"/>
              </p:cNvCxnSpPr>
              <p:nvPr/>
            </p:nvCxnSpPr>
            <p:spPr>
              <a:xfrm rot="5400000">
                <a:off x="7119054" y="-510996"/>
                <a:ext cx="393900" cy="2380200"/>
              </a:xfrm>
              <a:prstGeom prst="curvedConnector4">
                <a:avLst>
                  <a:gd name="adj1" fmla="val -80824"/>
                  <a:gd name="adj2" fmla="val 50554"/>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73" name="Google Shape;373;p19"/>
              <p:cNvCxnSpPr>
                <a:stCxn id="372" idx="7"/>
              </p:cNvCxnSpPr>
              <p:nvPr/>
            </p:nvCxnSpPr>
            <p:spPr>
              <a:xfrm rot="5400000">
                <a:off x="5022529" y="-28833"/>
                <a:ext cx="58800" cy="1670700"/>
              </a:xfrm>
              <a:prstGeom prst="curvedConnector4">
                <a:avLst>
                  <a:gd name="adj1" fmla="val -566173"/>
                  <a:gd name="adj2" fmla="val 5122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74" name="Google Shape;374;p19"/>
              <p:cNvCxnSpPr>
                <a:endCxn id="363" idx="6"/>
              </p:cNvCxnSpPr>
              <p:nvPr/>
            </p:nvCxnSpPr>
            <p:spPr>
              <a:xfrm rot="5400000">
                <a:off x="7928900" y="1567800"/>
                <a:ext cx="1825200" cy="182700"/>
              </a:xfrm>
              <a:prstGeom prst="curvedConnector4">
                <a:avLst>
                  <a:gd name="adj1" fmla="val 47530"/>
                  <a:gd name="adj2" fmla="val 25980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75" name="Google Shape;375;p19"/>
              <p:cNvCxnSpPr>
                <a:stCxn id="362" idx="6"/>
                <a:endCxn id="372" idx="0"/>
              </p:cNvCxnSpPr>
              <p:nvPr/>
            </p:nvCxnSpPr>
            <p:spPr>
              <a:xfrm rot="10800000">
                <a:off x="5986006" y="736177"/>
                <a:ext cx="1646400" cy="139800"/>
              </a:xfrm>
              <a:prstGeom prst="curvedConnector4">
                <a:avLst>
                  <a:gd name="adj1" fmla="val 45751"/>
                  <a:gd name="adj2" fmla="val 308847"/>
                </a:avLst>
              </a:prstGeom>
              <a:noFill/>
              <a:ln w="19050" cap="flat" cmpd="sng">
                <a:solidFill>
                  <a:schemeClr val="accent1"/>
                </a:solidFill>
                <a:prstDash val="dot"/>
                <a:round/>
                <a:headEnd type="none" w="med" len="med"/>
                <a:tailEnd type="none" w="med" len="med"/>
              </a:ln>
            </p:spPr>
          </p:cxnSp>
          <p:grpSp>
            <p:nvGrpSpPr>
              <p:cNvPr id="376" name="Google Shape;376;p19"/>
              <p:cNvGrpSpPr/>
              <p:nvPr/>
            </p:nvGrpSpPr>
            <p:grpSpPr>
              <a:xfrm flipH="1">
                <a:off x="5846332" y="736171"/>
                <a:ext cx="279600" cy="279600"/>
                <a:chOff x="2909255" y="770121"/>
                <a:chExt cx="279600" cy="279600"/>
              </a:xfrm>
            </p:grpSpPr>
            <p:sp>
              <p:nvSpPr>
                <p:cNvPr id="377" name="Google Shape;377;p19"/>
                <p:cNvSpPr/>
                <p:nvPr/>
              </p:nvSpPr>
              <p:spPr>
                <a:xfrm>
                  <a:off x="2958916" y="819767"/>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2909255" y="770121"/>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19"/>
              <p:cNvGrpSpPr/>
              <p:nvPr/>
            </p:nvGrpSpPr>
            <p:grpSpPr>
              <a:xfrm flipH="1">
                <a:off x="8213400" y="43325"/>
                <a:ext cx="192300" cy="192300"/>
                <a:chOff x="471450" y="43325"/>
                <a:chExt cx="192300" cy="192300"/>
              </a:xfrm>
            </p:grpSpPr>
            <p:sp>
              <p:nvSpPr>
                <p:cNvPr id="379" name="Google Shape;379;p19"/>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80"/>
        <p:cNvGrpSpPr/>
        <p:nvPr/>
      </p:nvGrpSpPr>
      <p:grpSpPr>
        <a:xfrm>
          <a:off x="0" y="0"/>
          <a:ext cx="0" cy="0"/>
          <a:chOff x="0" y="0"/>
          <a:chExt cx="0" cy="0"/>
        </a:xfrm>
      </p:grpSpPr>
      <p:sp>
        <p:nvSpPr>
          <p:cNvPr id="381" name="Google Shape;381;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382" name="Google Shape;382;p20"/>
          <p:cNvSpPr txBox="1">
            <a:spLocks noGrp="1"/>
          </p:cNvSpPr>
          <p:nvPr>
            <p:ph type="subTitle" idx="1"/>
          </p:nvPr>
        </p:nvSpPr>
        <p:spPr>
          <a:xfrm>
            <a:off x="1325324" y="18251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3" name="Google Shape;383;p20"/>
          <p:cNvSpPr txBox="1">
            <a:spLocks noGrp="1"/>
          </p:cNvSpPr>
          <p:nvPr>
            <p:ph type="subTitle" idx="2"/>
          </p:nvPr>
        </p:nvSpPr>
        <p:spPr>
          <a:xfrm>
            <a:off x="5151876" y="18251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4" name="Google Shape;384;p20"/>
          <p:cNvSpPr txBox="1">
            <a:spLocks noGrp="1"/>
          </p:cNvSpPr>
          <p:nvPr>
            <p:ph type="subTitle" idx="3"/>
          </p:nvPr>
        </p:nvSpPr>
        <p:spPr>
          <a:xfrm>
            <a:off x="1325324" y="3485675"/>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5" name="Google Shape;385;p20"/>
          <p:cNvSpPr txBox="1">
            <a:spLocks noGrp="1"/>
          </p:cNvSpPr>
          <p:nvPr>
            <p:ph type="subTitle" idx="4"/>
          </p:nvPr>
        </p:nvSpPr>
        <p:spPr>
          <a:xfrm>
            <a:off x="5151876" y="3485675"/>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6" name="Google Shape;386;p20"/>
          <p:cNvSpPr txBox="1">
            <a:spLocks noGrp="1"/>
          </p:cNvSpPr>
          <p:nvPr>
            <p:ph type="subTitle" idx="5"/>
          </p:nvPr>
        </p:nvSpPr>
        <p:spPr>
          <a:xfrm>
            <a:off x="1325324" y="1447925"/>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7" name="Google Shape;387;p20"/>
          <p:cNvSpPr txBox="1">
            <a:spLocks noGrp="1"/>
          </p:cNvSpPr>
          <p:nvPr>
            <p:ph type="subTitle" idx="6"/>
          </p:nvPr>
        </p:nvSpPr>
        <p:spPr>
          <a:xfrm>
            <a:off x="1325324" y="3108575"/>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8" name="Google Shape;388;p20"/>
          <p:cNvSpPr txBox="1">
            <a:spLocks noGrp="1"/>
          </p:cNvSpPr>
          <p:nvPr>
            <p:ph type="subTitle" idx="7"/>
          </p:nvPr>
        </p:nvSpPr>
        <p:spPr>
          <a:xfrm>
            <a:off x="5151849" y="1447925"/>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9" name="Google Shape;389;p20"/>
          <p:cNvSpPr txBox="1">
            <a:spLocks noGrp="1"/>
          </p:cNvSpPr>
          <p:nvPr>
            <p:ph type="subTitle" idx="8"/>
          </p:nvPr>
        </p:nvSpPr>
        <p:spPr>
          <a:xfrm>
            <a:off x="5151849" y="3108575"/>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90" name="Google Shape;390;p20"/>
          <p:cNvGrpSpPr/>
          <p:nvPr/>
        </p:nvGrpSpPr>
        <p:grpSpPr>
          <a:xfrm>
            <a:off x="8188538" y="1766625"/>
            <a:ext cx="1100213" cy="3195663"/>
            <a:chOff x="8188538" y="1766625"/>
            <a:chExt cx="1100213" cy="3195663"/>
          </a:xfrm>
        </p:grpSpPr>
        <p:sp>
          <p:nvSpPr>
            <p:cNvPr id="391" name="Google Shape;391;p20"/>
            <p:cNvSpPr/>
            <p:nvPr/>
          </p:nvSpPr>
          <p:spPr>
            <a:xfrm>
              <a:off x="8623063" y="2608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8647575" y="35411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p20"/>
            <p:cNvCxnSpPr>
              <a:stCxn id="392" idx="0"/>
              <a:endCxn id="394" idx="2"/>
            </p:cNvCxnSpPr>
            <p:nvPr/>
          </p:nvCxnSpPr>
          <p:spPr>
            <a:xfrm rot="-5400000">
              <a:off x="8696025" y="3064150"/>
              <a:ext cx="518700" cy="435300"/>
            </a:xfrm>
            <a:prstGeom prst="curvedConnector2">
              <a:avLst/>
            </a:prstGeom>
            <a:noFill/>
            <a:ln w="19050" cap="flat" cmpd="sng">
              <a:solidFill>
                <a:schemeClr val="accent1"/>
              </a:solidFill>
              <a:prstDash val="dot"/>
              <a:round/>
              <a:headEnd type="none" w="med" len="med"/>
              <a:tailEnd type="none" w="med" len="med"/>
            </a:ln>
          </p:spPr>
        </p:cxnSp>
        <p:sp>
          <p:nvSpPr>
            <p:cNvPr id="395" name="Google Shape;395;p20"/>
            <p:cNvSpPr/>
            <p:nvPr/>
          </p:nvSpPr>
          <p:spPr>
            <a:xfrm>
              <a:off x="8188538" y="22647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9172950" y="29646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8948225" y="17666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7" name="Google Shape;397;p20"/>
            <p:cNvCxnSpPr>
              <a:stCxn id="395" idx="4"/>
              <a:endCxn id="392" idx="0"/>
            </p:cNvCxnSpPr>
            <p:nvPr/>
          </p:nvCxnSpPr>
          <p:spPr>
            <a:xfrm rot="-5400000" flipH="1">
              <a:off x="7911788" y="2715225"/>
              <a:ext cx="1160700" cy="491400"/>
            </a:xfrm>
            <a:prstGeom prst="curvedConnector3">
              <a:avLst>
                <a:gd name="adj1" fmla="val 4999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98" name="Google Shape;398;p20"/>
            <p:cNvCxnSpPr>
              <a:stCxn id="394" idx="0"/>
              <a:endCxn id="396" idx="4"/>
            </p:cNvCxnSpPr>
            <p:nvPr/>
          </p:nvCxnSpPr>
          <p:spPr>
            <a:xfrm rot="5400000" flipH="1">
              <a:off x="8625750" y="2359525"/>
              <a:ext cx="1017600" cy="192600"/>
            </a:xfrm>
            <a:prstGeom prst="curvedConnector3">
              <a:avLst>
                <a:gd name="adj1" fmla="val 5000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399" name="Google Shape;399;p20"/>
            <p:cNvCxnSpPr>
              <a:stCxn id="394" idx="4"/>
              <a:endCxn id="392" idx="6"/>
            </p:cNvCxnSpPr>
            <p:nvPr/>
          </p:nvCxnSpPr>
          <p:spPr>
            <a:xfrm rot="5400000">
              <a:off x="8754000" y="3154375"/>
              <a:ext cx="550800" cy="4029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400" name="Google Shape;400;p20"/>
            <p:cNvCxnSpPr>
              <a:stCxn id="396" idx="4"/>
              <a:endCxn id="391" idx="6"/>
            </p:cNvCxnSpPr>
            <p:nvPr/>
          </p:nvCxnSpPr>
          <p:spPr>
            <a:xfrm rot="5400000">
              <a:off x="8545175" y="2205225"/>
              <a:ext cx="751500" cy="2349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sp>
          <p:nvSpPr>
            <p:cNvPr id="401" name="Google Shape;401;p20"/>
            <p:cNvSpPr/>
            <p:nvPr/>
          </p:nvSpPr>
          <p:spPr>
            <a:xfrm>
              <a:off x="9076650" y="44426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2" name="Google Shape;402;p20"/>
            <p:cNvCxnSpPr>
              <a:stCxn id="392" idx="2"/>
              <a:endCxn id="401" idx="2"/>
            </p:cNvCxnSpPr>
            <p:nvPr/>
          </p:nvCxnSpPr>
          <p:spPr>
            <a:xfrm>
              <a:off x="8647575" y="3631300"/>
              <a:ext cx="429000" cy="869100"/>
            </a:xfrm>
            <a:prstGeom prst="curvedConnector3">
              <a:avLst>
                <a:gd name="adj1" fmla="val -55507"/>
              </a:avLst>
            </a:prstGeom>
            <a:noFill/>
            <a:ln w="19050" cap="flat" cmpd="sng">
              <a:solidFill>
                <a:schemeClr val="accent1"/>
              </a:solidFill>
              <a:prstDash val="dot"/>
              <a:round/>
              <a:headEnd type="none" w="med" len="med"/>
              <a:tailEnd type="none" w="med" len="med"/>
            </a:ln>
          </p:spPr>
        </p:cxnSp>
        <p:sp>
          <p:nvSpPr>
            <p:cNvPr id="403" name="Google Shape;403;p20"/>
            <p:cNvSpPr/>
            <p:nvPr/>
          </p:nvSpPr>
          <p:spPr>
            <a:xfrm>
              <a:off x="8341013" y="4846488"/>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4" name="Google Shape;404;p20"/>
            <p:cNvCxnSpPr>
              <a:stCxn id="403" idx="6"/>
              <a:endCxn id="401" idx="4"/>
            </p:cNvCxnSpPr>
            <p:nvPr/>
          </p:nvCxnSpPr>
          <p:spPr>
            <a:xfrm rot="10800000" flipH="1">
              <a:off x="8456813" y="4558488"/>
              <a:ext cx="677700" cy="345900"/>
            </a:xfrm>
            <a:prstGeom prst="curvedConnector2">
              <a:avLst/>
            </a:prstGeom>
            <a:noFill/>
            <a:ln w="19050" cap="flat" cmpd="sng">
              <a:solidFill>
                <a:schemeClr val="accent1"/>
              </a:solidFill>
              <a:prstDash val="dot"/>
              <a:round/>
              <a:headEnd type="none" w="med" len="med"/>
              <a:tailEnd type="none" w="med" len="med"/>
            </a:ln>
          </p:spPr>
        </p:cxnSp>
        <p:cxnSp>
          <p:nvCxnSpPr>
            <p:cNvPr id="405" name="Google Shape;405;p20"/>
            <p:cNvCxnSpPr>
              <a:stCxn id="401" idx="0"/>
              <a:endCxn id="392" idx="4"/>
            </p:cNvCxnSpPr>
            <p:nvPr/>
          </p:nvCxnSpPr>
          <p:spPr>
            <a:xfrm rot="5400000" flipH="1">
              <a:off x="8575500" y="3883550"/>
              <a:ext cx="721200" cy="396900"/>
            </a:xfrm>
            <a:prstGeom prst="curvedConnector3">
              <a:avLst>
                <a:gd name="adj1" fmla="val 49997"/>
              </a:avLst>
            </a:prstGeom>
            <a:noFill/>
            <a:ln w="19050" cap="flat" cmpd="sng">
              <a:solidFill>
                <a:schemeClr val="accent1"/>
              </a:solidFill>
              <a:prstDash val="dot"/>
              <a:round/>
              <a:headEnd type="none" w="med" len="med"/>
              <a:tailEnd type="none" w="med" len="med"/>
            </a:ln>
          </p:spPr>
        </p:cxnSp>
        <p:sp>
          <p:nvSpPr>
            <p:cNvPr id="406" name="Google Shape;406;p20"/>
            <p:cNvSpPr/>
            <p:nvPr/>
          </p:nvSpPr>
          <p:spPr>
            <a:xfrm>
              <a:off x="8276325" y="4095175"/>
              <a:ext cx="488700" cy="4887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07"/>
        <p:cNvGrpSpPr/>
        <p:nvPr/>
      </p:nvGrpSpPr>
      <p:grpSpPr>
        <a:xfrm>
          <a:off x="0" y="0"/>
          <a:ext cx="0" cy="0"/>
          <a:chOff x="0" y="0"/>
          <a:chExt cx="0" cy="0"/>
        </a:xfrm>
      </p:grpSpPr>
      <p:sp>
        <p:nvSpPr>
          <p:cNvPr id="408" name="Google Shape;408;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409" name="Google Shape;409;p21"/>
          <p:cNvSpPr txBox="1">
            <a:spLocks noGrp="1"/>
          </p:cNvSpPr>
          <p:nvPr>
            <p:ph type="subTitle" idx="1"/>
          </p:nvPr>
        </p:nvSpPr>
        <p:spPr>
          <a:xfrm>
            <a:off x="811313" y="16457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0" name="Google Shape;410;p21"/>
          <p:cNvSpPr txBox="1">
            <a:spLocks noGrp="1"/>
          </p:cNvSpPr>
          <p:nvPr>
            <p:ph type="subTitle" idx="2"/>
          </p:nvPr>
        </p:nvSpPr>
        <p:spPr>
          <a:xfrm>
            <a:off x="3620150" y="16457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1" name="Google Shape;411;p21"/>
          <p:cNvSpPr txBox="1">
            <a:spLocks noGrp="1"/>
          </p:cNvSpPr>
          <p:nvPr>
            <p:ph type="subTitle" idx="3"/>
          </p:nvPr>
        </p:nvSpPr>
        <p:spPr>
          <a:xfrm>
            <a:off x="811313" y="33760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2" name="Google Shape;412;p21"/>
          <p:cNvSpPr txBox="1">
            <a:spLocks noGrp="1"/>
          </p:cNvSpPr>
          <p:nvPr>
            <p:ph type="subTitle" idx="4"/>
          </p:nvPr>
        </p:nvSpPr>
        <p:spPr>
          <a:xfrm>
            <a:off x="3620150" y="33760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3" name="Google Shape;413;p21"/>
          <p:cNvSpPr txBox="1">
            <a:spLocks noGrp="1"/>
          </p:cNvSpPr>
          <p:nvPr>
            <p:ph type="subTitle" idx="5"/>
          </p:nvPr>
        </p:nvSpPr>
        <p:spPr>
          <a:xfrm>
            <a:off x="6431659" y="16457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4" name="Google Shape;414;p21"/>
          <p:cNvSpPr txBox="1">
            <a:spLocks noGrp="1"/>
          </p:cNvSpPr>
          <p:nvPr>
            <p:ph type="subTitle" idx="6"/>
          </p:nvPr>
        </p:nvSpPr>
        <p:spPr>
          <a:xfrm>
            <a:off x="6431659" y="33760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15" name="Google Shape;415;p21"/>
          <p:cNvSpPr txBox="1">
            <a:spLocks noGrp="1"/>
          </p:cNvSpPr>
          <p:nvPr>
            <p:ph type="subTitle" idx="7"/>
          </p:nvPr>
        </p:nvSpPr>
        <p:spPr>
          <a:xfrm>
            <a:off x="815213" y="1135505"/>
            <a:ext cx="1978200" cy="51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6" name="Google Shape;416;p21"/>
          <p:cNvSpPr txBox="1">
            <a:spLocks noGrp="1"/>
          </p:cNvSpPr>
          <p:nvPr>
            <p:ph type="subTitle" idx="8"/>
          </p:nvPr>
        </p:nvSpPr>
        <p:spPr>
          <a:xfrm>
            <a:off x="3624050" y="1135505"/>
            <a:ext cx="1978200" cy="51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7" name="Google Shape;417;p21"/>
          <p:cNvSpPr txBox="1">
            <a:spLocks noGrp="1"/>
          </p:cNvSpPr>
          <p:nvPr>
            <p:ph type="subTitle" idx="9"/>
          </p:nvPr>
        </p:nvSpPr>
        <p:spPr>
          <a:xfrm>
            <a:off x="6435560" y="1135505"/>
            <a:ext cx="1978200" cy="51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8" name="Google Shape;418;p21"/>
          <p:cNvSpPr txBox="1">
            <a:spLocks noGrp="1"/>
          </p:cNvSpPr>
          <p:nvPr>
            <p:ph type="subTitle" idx="13"/>
          </p:nvPr>
        </p:nvSpPr>
        <p:spPr>
          <a:xfrm>
            <a:off x="815213" y="2862450"/>
            <a:ext cx="1978200" cy="51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9" name="Google Shape;419;p21"/>
          <p:cNvSpPr txBox="1">
            <a:spLocks noGrp="1"/>
          </p:cNvSpPr>
          <p:nvPr>
            <p:ph type="subTitle" idx="14"/>
          </p:nvPr>
        </p:nvSpPr>
        <p:spPr>
          <a:xfrm>
            <a:off x="3624050" y="2862450"/>
            <a:ext cx="1978200" cy="51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0" name="Google Shape;420;p21"/>
          <p:cNvSpPr txBox="1">
            <a:spLocks noGrp="1"/>
          </p:cNvSpPr>
          <p:nvPr>
            <p:ph type="subTitle" idx="15"/>
          </p:nvPr>
        </p:nvSpPr>
        <p:spPr>
          <a:xfrm>
            <a:off x="6435560" y="2862450"/>
            <a:ext cx="1978200" cy="51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21" name="Google Shape;421;p21"/>
          <p:cNvGrpSpPr/>
          <p:nvPr/>
        </p:nvGrpSpPr>
        <p:grpSpPr>
          <a:xfrm rot="10800000">
            <a:off x="-163875" y="4144220"/>
            <a:ext cx="6089425" cy="1198400"/>
            <a:chOff x="1577925" y="17750"/>
            <a:chExt cx="6089425" cy="1198400"/>
          </a:xfrm>
        </p:grpSpPr>
        <p:sp>
          <p:nvSpPr>
            <p:cNvPr id="422" name="Google Shape;422;p21"/>
            <p:cNvSpPr/>
            <p:nvPr/>
          </p:nvSpPr>
          <p:spPr>
            <a:xfrm flipH="1">
              <a:off x="7487050" y="1035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flipH="1">
              <a:off x="6303575" y="177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flipH="1">
              <a:off x="3091500" y="4679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5" name="Google Shape;425;p21"/>
            <p:cNvCxnSpPr>
              <a:stCxn id="422" idx="6"/>
              <a:endCxn id="423" idx="2"/>
            </p:cNvCxnSpPr>
            <p:nvPr/>
          </p:nvCxnSpPr>
          <p:spPr>
            <a:xfrm rot="10800000">
              <a:off x="6483850" y="107800"/>
              <a:ext cx="1003200" cy="1018200"/>
            </a:xfrm>
            <a:prstGeom prst="curvedConnector3">
              <a:avLst>
                <a:gd name="adj1" fmla="val 49999"/>
              </a:avLst>
            </a:prstGeom>
            <a:noFill/>
            <a:ln w="19050" cap="flat" cmpd="sng">
              <a:solidFill>
                <a:schemeClr val="accent1"/>
              </a:solidFill>
              <a:prstDash val="dot"/>
              <a:round/>
              <a:headEnd type="none" w="med" len="med"/>
              <a:tailEnd type="none" w="med" len="med"/>
            </a:ln>
          </p:spPr>
        </p:cxnSp>
        <p:sp>
          <p:nvSpPr>
            <p:cNvPr id="426" name="Google Shape;426;p21"/>
            <p:cNvSpPr/>
            <p:nvPr/>
          </p:nvSpPr>
          <p:spPr>
            <a:xfrm flipH="1">
              <a:off x="4819925" y="30445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flipH="1">
              <a:off x="4787675" y="5267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8" name="Google Shape;428;p21"/>
            <p:cNvCxnSpPr>
              <a:stCxn id="423" idx="2"/>
              <a:endCxn id="429" idx="6"/>
            </p:cNvCxnSpPr>
            <p:nvPr/>
          </p:nvCxnSpPr>
          <p:spPr>
            <a:xfrm>
              <a:off x="6483875" y="107900"/>
              <a:ext cx="951300" cy="319500"/>
            </a:xfrm>
            <a:prstGeom prst="curvedConnector3">
              <a:avLst>
                <a:gd name="adj1" fmla="val 4999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430" name="Google Shape;430;p21"/>
            <p:cNvCxnSpPr>
              <a:stCxn id="426" idx="6"/>
              <a:endCxn id="431" idx="1"/>
            </p:cNvCxnSpPr>
            <p:nvPr/>
          </p:nvCxnSpPr>
          <p:spPr>
            <a:xfrm flipH="1">
              <a:off x="4335725" y="362350"/>
              <a:ext cx="484200" cy="2298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432" name="Google Shape;432;p21"/>
            <p:cNvCxnSpPr>
              <a:stCxn id="431" idx="2"/>
              <a:endCxn id="427" idx="6"/>
            </p:cNvCxnSpPr>
            <p:nvPr/>
          </p:nvCxnSpPr>
          <p:spPr>
            <a:xfrm rot="10800000" flipH="1">
              <a:off x="4363938" y="617025"/>
              <a:ext cx="423600" cy="43200"/>
            </a:xfrm>
            <a:prstGeom prst="curvedConnector3">
              <a:avLst>
                <a:gd name="adj1" fmla="val 50016"/>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433" name="Google Shape;433;p21"/>
            <p:cNvCxnSpPr>
              <a:stCxn id="427" idx="2"/>
              <a:endCxn id="423" idx="6"/>
            </p:cNvCxnSpPr>
            <p:nvPr/>
          </p:nvCxnSpPr>
          <p:spPr>
            <a:xfrm rot="10800000" flipH="1">
              <a:off x="4967975" y="107800"/>
              <a:ext cx="1335600" cy="509100"/>
            </a:xfrm>
            <a:prstGeom prst="curvedConnector3">
              <a:avLst>
                <a:gd name="adj1" fmla="val 50000"/>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434" name="Google Shape;434;p21"/>
            <p:cNvCxnSpPr>
              <a:stCxn id="426" idx="2"/>
              <a:endCxn id="435" idx="5"/>
            </p:cNvCxnSpPr>
            <p:nvPr/>
          </p:nvCxnSpPr>
          <p:spPr>
            <a:xfrm>
              <a:off x="4935725" y="362350"/>
              <a:ext cx="1500000" cy="171000"/>
            </a:xfrm>
            <a:prstGeom prst="curvedConnector4">
              <a:avLst>
                <a:gd name="adj1" fmla="val 49065"/>
                <a:gd name="adj2" fmla="val 255651"/>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grpSp>
          <p:nvGrpSpPr>
            <p:cNvPr id="436" name="Google Shape;436;p21"/>
            <p:cNvGrpSpPr/>
            <p:nvPr/>
          </p:nvGrpSpPr>
          <p:grpSpPr>
            <a:xfrm flipH="1">
              <a:off x="7435125" y="331100"/>
              <a:ext cx="192300" cy="192300"/>
              <a:chOff x="471450" y="43325"/>
              <a:chExt cx="192300" cy="192300"/>
            </a:xfrm>
          </p:grpSpPr>
          <p:sp>
            <p:nvSpPr>
              <p:cNvPr id="437" name="Google Shape;437;p21"/>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1"/>
            <p:cNvGrpSpPr/>
            <p:nvPr/>
          </p:nvGrpSpPr>
          <p:grpSpPr>
            <a:xfrm flipH="1">
              <a:off x="4171638" y="564075"/>
              <a:ext cx="192300" cy="192300"/>
              <a:chOff x="3777988" y="402825"/>
              <a:chExt cx="192300" cy="192300"/>
            </a:xfrm>
          </p:grpSpPr>
          <p:sp>
            <p:nvSpPr>
              <p:cNvPr id="439" name="Google Shape;439;p21"/>
              <p:cNvSpPr/>
              <p:nvPr/>
            </p:nvSpPr>
            <p:spPr>
              <a:xfrm>
                <a:off x="3816238" y="4410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p:nvPr/>
            </p:nvSpPr>
            <p:spPr>
              <a:xfrm>
                <a:off x="3777988" y="4028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1"/>
            <p:cNvGrpSpPr/>
            <p:nvPr/>
          </p:nvGrpSpPr>
          <p:grpSpPr>
            <a:xfrm flipH="1">
              <a:off x="1577925" y="287450"/>
              <a:ext cx="279600" cy="279600"/>
              <a:chOff x="2206950" y="697000"/>
              <a:chExt cx="279600" cy="279600"/>
            </a:xfrm>
          </p:grpSpPr>
          <p:sp>
            <p:nvSpPr>
              <p:cNvPr id="441" name="Google Shape;441;p21"/>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206950" y="69700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3" name="Google Shape;443;p21"/>
            <p:cNvCxnSpPr>
              <a:stCxn id="424" idx="6"/>
              <a:endCxn id="442" idx="2"/>
            </p:cNvCxnSpPr>
            <p:nvPr/>
          </p:nvCxnSpPr>
          <p:spPr>
            <a:xfrm rot="10800000">
              <a:off x="1857600" y="427275"/>
              <a:ext cx="1233900" cy="130800"/>
            </a:xfrm>
            <a:prstGeom prst="curvedConnector3">
              <a:avLst>
                <a:gd name="adj1" fmla="val 50003"/>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444" name="Google Shape;444;p21"/>
            <p:cNvCxnSpPr>
              <a:stCxn id="423" idx="6"/>
              <a:endCxn id="424" idx="2"/>
            </p:cNvCxnSpPr>
            <p:nvPr/>
          </p:nvCxnSpPr>
          <p:spPr>
            <a:xfrm flipH="1">
              <a:off x="3271775" y="107900"/>
              <a:ext cx="3031800" cy="450300"/>
            </a:xfrm>
            <a:prstGeom prst="curvedConnector3">
              <a:avLst>
                <a:gd name="adj1" fmla="val 50000"/>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grpSp>
          <p:nvGrpSpPr>
            <p:cNvPr id="445" name="Google Shape;445;p21"/>
            <p:cNvGrpSpPr/>
            <p:nvPr/>
          </p:nvGrpSpPr>
          <p:grpSpPr>
            <a:xfrm flipH="1">
              <a:off x="6407675" y="369088"/>
              <a:ext cx="192300" cy="192300"/>
              <a:chOff x="4663000" y="-397562"/>
              <a:chExt cx="192300" cy="192300"/>
            </a:xfrm>
          </p:grpSpPr>
          <p:sp>
            <p:nvSpPr>
              <p:cNvPr id="446" name="Google Shape;446;p21"/>
              <p:cNvSpPr/>
              <p:nvPr/>
            </p:nvSpPr>
            <p:spPr>
              <a:xfrm>
                <a:off x="4701250" y="-3593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4663000" y="-397562"/>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15"/>
        <p:cNvGrpSpPr/>
        <p:nvPr/>
      </p:nvGrpSpPr>
      <p:grpSpPr>
        <a:xfrm>
          <a:off x="0" y="0"/>
          <a:ext cx="0" cy="0"/>
          <a:chOff x="0" y="0"/>
          <a:chExt cx="0" cy="0"/>
        </a:xfrm>
      </p:grpSpPr>
      <p:grpSp>
        <p:nvGrpSpPr>
          <p:cNvPr id="516" name="Google Shape;516;p24"/>
          <p:cNvGrpSpPr/>
          <p:nvPr/>
        </p:nvGrpSpPr>
        <p:grpSpPr>
          <a:xfrm>
            <a:off x="-313950" y="169925"/>
            <a:ext cx="2800500" cy="2893700"/>
            <a:chOff x="-313950" y="169925"/>
            <a:chExt cx="2800500" cy="2893700"/>
          </a:xfrm>
        </p:grpSpPr>
        <p:sp>
          <p:nvSpPr>
            <p:cNvPr id="517" name="Google Shape;517;p24"/>
            <p:cNvSpPr/>
            <p:nvPr/>
          </p:nvSpPr>
          <p:spPr>
            <a:xfrm>
              <a:off x="217150" y="5823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4"/>
            <p:cNvSpPr/>
            <p:nvPr/>
          </p:nvSpPr>
          <p:spPr>
            <a:xfrm>
              <a:off x="1645550" y="2666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p:nvPr/>
          </p:nvSpPr>
          <p:spPr>
            <a:xfrm>
              <a:off x="329525" y="2883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0" name="Google Shape;520;p24"/>
            <p:cNvCxnSpPr>
              <a:stCxn id="519" idx="7"/>
            </p:cNvCxnSpPr>
            <p:nvPr/>
          </p:nvCxnSpPr>
          <p:spPr>
            <a:xfrm rot="-5400000">
              <a:off x="-17879" y="2230229"/>
              <a:ext cx="1180800" cy="178200"/>
            </a:xfrm>
            <a:prstGeom prst="curvedConnector3">
              <a:avLst>
                <a:gd name="adj1" fmla="val 51118"/>
              </a:avLst>
            </a:prstGeom>
            <a:noFill/>
            <a:ln w="19050" cap="flat" cmpd="sng">
              <a:solidFill>
                <a:schemeClr val="accent1"/>
              </a:solidFill>
              <a:prstDash val="dot"/>
              <a:round/>
              <a:headEnd type="none" w="med" len="med"/>
              <a:tailEnd type="none" w="med" len="med"/>
            </a:ln>
          </p:spPr>
        </p:cxnSp>
        <p:cxnSp>
          <p:nvCxnSpPr>
            <p:cNvPr id="521" name="Google Shape;521;p24"/>
            <p:cNvCxnSpPr>
              <a:endCxn id="517" idx="4"/>
            </p:cNvCxnSpPr>
            <p:nvPr/>
          </p:nvCxnSpPr>
          <p:spPr>
            <a:xfrm rot="5400000" flipH="1">
              <a:off x="129250" y="940700"/>
              <a:ext cx="710400" cy="3543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522" name="Google Shape;522;p24"/>
            <p:cNvCxnSpPr>
              <a:stCxn id="517" idx="6"/>
              <a:endCxn id="518" idx="2"/>
            </p:cNvCxnSpPr>
            <p:nvPr/>
          </p:nvCxnSpPr>
          <p:spPr>
            <a:xfrm rot="10800000" flipH="1">
              <a:off x="397450" y="356900"/>
              <a:ext cx="1248000" cy="315600"/>
            </a:xfrm>
            <a:prstGeom prst="curvedConnector3">
              <a:avLst>
                <a:gd name="adj1" fmla="val 50004"/>
              </a:avLst>
            </a:prstGeom>
            <a:noFill/>
            <a:ln w="19050" cap="flat" cmpd="sng">
              <a:solidFill>
                <a:schemeClr val="accent1"/>
              </a:solidFill>
              <a:prstDash val="dot"/>
              <a:round/>
              <a:headEnd type="none" w="med" len="med"/>
              <a:tailEnd type="none" w="med" len="med"/>
            </a:ln>
          </p:spPr>
        </p:cxnSp>
        <p:cxnSp>
          <p:nvCxnSpPr>
            <p:cNvPr id="523" name="Google Shape;523;p24"/>
            <p:cNvCxnSpPr>
              <a:stCxn id="518" idx="6"/>
              <a:endCxn id="524" idx="0"/>
            </p:cNvCxnSpPr>
            <p:nvPr/>
          </p:nvCxnSpPr>
          <p:spPr>
            <a:xfrm>
              <a:off x="1825850" y="356825"/>
              <a:ext cx="520800" cy="466800"/>
            </a:xfrm>
            <a:prstGeom prst="curvedConnector2">
              <a:avLst/>
            </a:prstGeom>
            <a:noFill/>
            <a:ln w="19050" cap="flat" cmpd="sng">
              <a:solidFill>
                <a:schemeClr val="accent1"/>
              </a:solidFill>
              <a:prstDash val="dot"/>
              <a:round/>
              <a:headEnd type="none" w="med" len="med"/>
              <a:tailEnd type="none" w="med" len="med"/>
            </a:ln>
          </p:spPr>
        </p:cxnSp>
        <p:cxnSp>
          <p:nvCxnSpPr>
            <p:cNvPr id="525" name="Google Shape;525;p24"/>
            <p:cNvCxnSpPr>
              <a:endCxn id="526" idx="2"/>
            </p:cNvCxnSpPr>
            <p:nvPr/>
          </p:nvCxnSpPr>
          <p:spPr>
            <a:xfrm rot="-5400000">
              <a:off x="-842250" y="794375"/>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527" name="Google Shape;527;p24"/>
            <p:cNvCxnSpPr>
              <a:stCxn id="518" idx="2"/>
              <a:endCxn id="526" idx="6"/>
            </p:cNvCxnSpPr>
            <p:nvPr/>
          </p:nvCxnSpPr>
          <p:spPr>
            <a:xfrm rot="10800000">
              <a:off x="663650" y="266225"/>
              <a:ext cx="981900" cy="90600"/>
            </a:xfrm>
            <a:prstGeom prst="curvedConnector3">
              <a:avLst>
                <a:gd name="adj1" fmla="val 4999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528" name="Google Shape;528;p24"/>
            <p:cNvCxnSpPr>
              <a:endCxn id="524" idx="3"/>
            </p:cNvCxnSpPr>
            <p:nvPr/>
          </p:nvCxnSpPr>
          <p:spPr>
            <a:xfrm>
              <a:off x="674696" y="868754"/>
              <a:ext cx="1573200" cy="193500"/>
            </a:xfrm>
            <a:prstGeom prst="curvedConnector4">
              <a:avLst>
                <a:gd name="adj1" fmla="val 48699"/>
                <a:gd name="adj2" fmla="val 244223"/>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529" name="Google Shape;529;p24"/>
            <p:cNvCxnSpPr/>
            <p:nvPr/>
          </p:nvCxnSpPr>
          <p:spPr>
            <a:xfrm flipH="1">
              <a:off x="-215262" y="1691449"/>
              <a:ext cx="786300" cy="375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530" name="Google Shape;530;p24"/>
            <p:cNvCxnSpPr>
              <a:endCxn id="519" idx="2"/>
            </p:cNvCxnSpPr>
            <p:nvPr/>
          </p:nvCxnSpPr>
          <p:spPr>
            <a:xfrm rot="-5400000" flipH="1">
              <a:off x="-367075" y="2276875"/>
              <a:ext cx="807600" cy="585600"/>
            </a:xfrm>
            <a:prstGeom prst="curvedConnector2">
              <a:avLst/>
            </a:prstGeom>
            <a:noFill/>
            <a:ln w="19050" cap="flat" cmpd="sng">
              <a:solidFill>
                <a:schemeClr val="accent1"/>
              </a:solidFill>
              <a:prstDash val="dot"/>
              <a:round/>
              <a:headEnd type="none" w="med" len="med"/>
              <a:tailEnd type="none" w="med" len="med"/>
            </a:ln>
          </p:spPr>
        </p:cxnSp>
        <p:cxnSp>
          <p:nvCxnSpPr>
            <p:cNvPr id="531" name="Google Shape;531;p24"/>
            <p:cNvCxnSpPr>
              <a:stCxn id="518" idx="4"/>
            </p:cNvCxnSpPr>
            <p:nvPr/>
          </p:nvCxnSpPr>
          <p:spPr>
            <a:xfrm rot="5400000">
              <a:off x="765950" y="834425"/>
              <a:ext cx="1357200" cy="582300"/>
            </a:xfrm>
            <a:prstGeom prst="curvedConnector3">
              <a:avLst>
                <a:gd name="adj1" fmla="val 50000"/>
              </a:avLst>
            </a:prstGeom>
            <a:noFill/>
            <a:ln w="19050" cap="flat" cmpd="sng">
              <a:solidFill>
                <a:schemeClr val="accent1"/>
              </a:solidFill>
              <a:prstDash val="dot"/>
              <a:round/>
              <a:headEnd type="none" w="med" len="med"/>
              <a:tailEnd type="none" w="med" len="med"/>
            </a:ln>
          </p:spPr>
        </p:cxnSp>
        <p:grpSp>
          <p:nvGrpSpPr>
            <p:cNvPr id="532" name="Google Shape;532;p24"/>
            <p:cNvGrpSpPr/>
            <p:nvPr/>
          </p:nvGrpSpPr>
          <p:grpSpPr>
            <a:xfrm>
              <a:off x="2206950" y="823600"/>
              <a:ext cx="279600" cy="279600"/>
              <a:chOff x="2206950" y="697000"/>
              <a:chExt cx="279600" cy="279600"/>
            </a:xfrm>
          </p:grpSpPr>
          <p:sp>
            <p:nvSpPr>
              <p:cNvPr id="533" name="Google Shape;533;p2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2206950" y="69700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4"/>
            <p:cNvGrpSpPr/>
            <p:nvPr/>
          </p:nvGrpSpPr>
          <p:grpSpPr>
            <a:xfrm>
              <a:off x="471450" y="169925"/>
              <a:ext cx="192300" cy="192300"/>
              <a:chOff x="471450" y="43325"/>
              <a:chExt cx="192300" cy="192300"/>
            </a:xfrm>
          </p:grpSpPr>
          <p:sp>
            <p:nvSpPr>
              <p:cNvPr id="535" name="Google Shape;535;p2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6" name="Google Shape;536;p24"/>
          <p:cNvGrpSpPr/>
          <p:nvPr/>
        </p:nvGrpSpPr>
        <p:grpSpPr>
          <a:xfrm>
            <a:off x="2901550" y="-253988"/>
            <a:ext cx="6182575" cy="2052725"/>
            <a:chOff x="2901550" y="-253988"/>
            <a:chExt cx="6182575" cy="2052725"/>
          </a:xfrm>
        </p:grpSpPr>
        <p:sp>
          <p:nvSpPr>
            <p:cNvPr id="537" name="Google Shape;537;p24"/>
            <p:cNvSpPr/>
            <p:nvPr/>
          </p:nvSpPr>
          <p:spPr>
            <a:xfrm rot="10800000" flipH="1">
              <a:off x="8293625" y="730062"/>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rot="10800000" flipH="1">
              <a:off x="7398450" y="-10551"/>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9" name="Google Shape;539;p24"/>
            <p:cNvCxnSpPr>
              <a:stCxn id="540" idx="7"/>
              <a:endCxn id="541" idx="2"/>
            </p:cNvCxnSpPr>
            <p:nvPr/>
          </p:nvCxnSpPr>
          <p:spPr>
            <a:xfrm rot="-5400000">
              <a:off x="4864879" y="-173710"/>
              <a:ext cx="99000" cy="1203300"/>
            </a:xfrm>
            <a:prstGeom prst="curvedConnector4">
              <a:avLst>
                <a:gd name="adj1" fmla="val -281890"/>
                <a:gd name="adj2" fmla="val 51696"/>
              </a:avLst>
            </a:prstGeom>
            <a:noFill/>
            <a:ln w="19050" cap="flat" cmpd="sng">
              <a:solidFill>
                <a:schemeClr val="accent1"/>
              </a:solidFill>
              <a:prstDash val="dot"/>
              <a:round/>
              <a:headEnd type="none" w="med" len="med"/>
              <a:tailEnd type="none" w="med" len="med"/>
            </a:ln>
          </p:spPr>
        </p:cxnSp>
        <p:cxnSp>
          <p:nvCxnSpPr>
            <p:cNvPr id="542" name="Google Shape;542;p24"/>
            <p:cNvCxnSpPr>
              <a:stCxn id="541" idx="6"/>
              <a:endCxn id="543" idx="2"/>
            </p:cNvCxnSpPr>
            <p:nvPr/>
          </p:nvCxnSpPr>
          <p:spPr>
            <a:xfrm>
              <a:off x="5631700" y="378587"/>
              <a:ext cx="607200" cy="4311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544" name="Google Shape;544;p24"/>
            <p:cNvCxnSpPr>
              <a:stCxn id="543" idx="6"/>
              <a:endCxn id="538" idx="2"/>
            </p:cNvCxnSpPr>
            <p:nvPr/>
          </p:nvCxnSpPr>
          <p:spPr>
            <a:xfrm rot="10800000" flipH="1">
              <a:off x="6518500" y="79624"/>
              <a:ext cx="879900" cy="730200"/>
            </a:xfrm>
            <a:prstGeom prst="curvedConnector3">
              <a:avLst>
                <a:gd name="adj1" fmla="val 50003"/>
              </a:avLst>
            </a:prstGeom>
            <a:noFill/>
            <a:ln w="19050" cap="flat" cmpd="sng">
              <a:solidFill>
                <a:schemeClr val="accent1"/>
              </a:solidFill>
              <a:prstDash val="dot"/>
              <a:round/>
              <a:headEnd type="none" w="med" len="med"/>
              <a:tailEnd type="none" w="med" len="med"/>
            </a:ln>
          </p:spPr>
        </p:cxnSp>
        <p:cxnSp>
          <p:nvCxnSpPr>
            <p:cNvPr id="545" name="Google Shape;545;p24"/>
            <p:cNvCxnSpPr>
              <a:stCxn id="538" idx="6"/>
              <a:endCxn id="537" idx="2"/>
            </p:cNvCxnSpPr>
            <p:nvPr/>
          </p:nvCxnSpPr>
          <p:spPr>
            <a:xfrm>
              <a:off x="7578750" y="79599"/>
              <a:ext cx="714900" cy="740700"/>
            </a:xfrm>
            <a:prstGeom prst="curvedConnector3">
              <a:avLst>
                <a:gd name="adj1" fmla="val 49998"/>
              </a:avLst>
            </a:prstGeom>
            <a:noFill/>
            <a:ln w="19050" cap="flat" cmpd="sng">
              <a:solidFill>
                <a:schemeClr val="accent1"/>
              </a:solidFill>
              <a:prstDash val="dot"/>
              <a:round/>
              <a:headEnd type="none" w="med" len="med"/>
              <a:tailEnd type="none" w="med" len="med"/>
            </a:ln>
          </p:spPr>
        </p:cxnSp>
        <p:sp>
          <p:nvSpPr>
            <p:cNvPr id="541" name="Google Shape;541;p24"/>
            <p:cNvSpPr/>
            <p:nvPr/>
          </p:nvSpPr>
          <p:spPr>
            <a:xfrm rot="10800000" flipH="1">
              <a:off x="5515900" y="320687"/>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rot="10800000" flipH="1">
              <a:off x="8709825" y="172762"/>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rot="10800000" flipH="1">
              <a:off x="7462950" y="852737"/>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8" name="Google Shape;548;p24"/>
            <p:cNvCxnSpPr>
              <a:stCxn id="549" idx="6"/>
              <a:endCxn id="550" idx="6"/>
            </p:cNvCxnSpPr>
            <p:nvPr/>
          </p:nvCxnSpPr>
          <p:spPr>
            <a:xfrm rot="10800000">
              <a:off x="8863925" y="230637"/>
              <a:ext cx="220200" cy="1428300"/>
            </a:xfrm>
            <a:prstGeom prst="curvedConnector3">
              <a:avLst>
                <a:gd name="adj1" fmla="val -108140"/>
              </a:avLst>
            </a:prstGeom>
            <a:noFill/>
            <a:ln w="19050" cap="flat" cmpd="sng">
              <a:solidFill>
                <a:schemeClr val="accent1"/>
              </a:solidFill>
              <a:prstDash val="dot"/>
              <a:round/>
              <a:headEnd type="none" w="med" len="med"/>
              <a:tailEnd type="none" w="med" len="med"/>
            </a:ln>
          </p:spPr>
        </p:cxnSp>
        <p:cxnSp>
          <p:nvCxnSpPr>
            <p:cNvPr id="551" name="Google Shape;551;p24"/>
            <p:cNvCxnSpPr>
              <a:stCxn id="550" idx="0"/>
              <a:endCxn id="537" idx="6"/>
            </p:cNvCxnSpPr>
            <p:nvPr/>
          </p:nvCxnSpPr>
          <p:spPr>
            <a:xfrm rot="5400000">
              <a:off x="8374125" y="426712"/>
              <a:ext cx="493500" cy="293700"/>
            </a:xfrm>
            <a:prstGeom prst="curvedConnector2">
              <a:avLst/>
            </a:prstGeom>
            <a:noFill/>
            <a:ln w="19050" cap="flat" cmpd="sng">
              <a:solidFill>
                <a:schemeClr val="accent1"/>
              </a:solidFill>
              <a:prstDash val="dot"/>
              <a:round/>
              <a:headEnd type="none" w="med" len="med"/>
              <a:tailEnd type="none" w="med" len="med"/>
            </a:ln>
          </p:spPr>
        </p:cxnSp>
        <p:cxnSp>
          <p:nvCxnSpPr>
            <p:cNvPr id="552" name="Google Shape;552;p24"/>
            <p:cNvCxnSpPr>
              <a:stCxn id="537" idx="0"/>
              <a:endCxn id="547" idx="0"/>
            </p:cNvCxnSpPr>
            <p:nvPr/>
          </p:nvCxnSpPr>
          <p:spPr>
            <a:xfrm rot="5400000">
              <a:off x="7923275" y="508062"/>
              <a:ext cx="58200" cy="862800"/>
            </a:xfrm>
            <a:prstGeom prst="curvedConnector3">
              <a:avLst>
                <a:gd name="adj1" fmla="val 509107"/>
              </a:avLst>
            </a:prstGeom>
            <a:noFill/>
            <a:ln w="19050" cap="flat" cmpd="sng">
              <a:solidFill>
                <a:schemeClr val="accent1"/>
              </a:solidFill>
              <a:prstDash val="dot"/>
              <a:round/>
              <a:headEnd type="none" w="med" len="med"/>
              <a:tailEnd type="none" w="med" len="med"/>
            </a:ln>
          </p:spPr>
        </p:cxnSp>
        <p:cxnSp>
          <p:nvCxnSpPr>
            <p:cNvPr id="553" name="Google Shape;553;p24"/>
            <p:cNvCxnSpPr>
              <a:stCxn id="537" idx="0"/>
              <a:endCxn id="549" idx="2"/>
            </p:cNvCxnSpPr>
            <p:nvPr/>
          </p:nvCxnSpPr>
          <p:spPr>
            <a:xfrm rot="-5400000" flipH="1">
              <a:off x="8219975" y="1074162"/>
              <a:ext cx="748500" cy="420900"/>
            </a:xfrm>
            <a:prstGeom prst="curvedConnector2">
              <a:avLst/>
            </a:prstGeom>
            <a:noFill/>
            <a:ln w="19050" cap="flat" cmpd="sng">
              <a:solidFill>
                <a:schemeClr val="accent1"/>
              </a:solidFill>
              <a:prstDash val="dot"/>
              <a:round/>
              <a:headEnd type="none" w="med" len="med"/>
              <a:tailEnd type="none" w="med" len="med"/>
            </a:ln>
          </p:spPr>
        </p:cxnSp>
        <p:cxnSp>
          <p:nvCxnSpPr>
            <p:cNvPr id="554" name="Google Shape;554;p24"/>
            <p:cNvCxnSpPr>
              <a:stCxn id="540" idx="4"/>
              <a:endCxn id="538" idx="4"/>
            </p:cNvCxnSpPr>
            <p:nvPr/>
          </p:nvCxnSpPr>
          <p:spPr>
            <a:xfrm rot="-5400000">
              <a:off x="5726625" y="-1523263"/>
              <a:ext cx="249300" cy="3274800"/>
            </a:xfrm>
            <a:prstGeom prst="curvedConnector3">
              <a:avLst>
                <a:gd name="adj1" fmla="val 195532"/>
              </a:avLst>
            </a:prstGeom>
            <a:noFill/>
            <a:ln w="19050" cap="flat" cmpd="sng">
              <a:solidFill>
                <a:schemeClr val="accent1"/>
              </a:solidFill>
              <a:prstDash val="dot"/>
              <a:round/>
              <a:headEnd type="none" w="med" len="med"/>
              <a:tailEnd type="none" w="med" len="med"/>
            </a:ln>
          </p:spPr>
        </p:cxnSp>
        <p:cxnSp>
          <p:nvCxnSpPr>
            <p:cNvPr id="555" name="Google Shape;555;p24"/>
            <p:cNvCxnSpPr>
              <a:stCxn id="538" idx="5"/>
              <a:endCxn id="550" idx="4"/>
            </p:cNvCxnSpPr>
            <p:nvPr/>
          </p:nvCxnSpPr>
          <p:spPr>
            <a:xfrm rot="-5400000" flipH="1">
              <a:off x="8100596" y="-532396"/>
              <a:ext cx="118800" cy="1215300"/>
            </a:xfrm>
            <a:prstGeom prst="curvedConnector3">
              <a:avLst>
                <a:gd name="adj1" fmla="val -222668"/>
              </a:avLst>
            </a:prstGeom>
            <a:noFill/>
            <a:ln w="19050" cap="flat" cmpd="sng">
              <a:solidFill>
                <a:schemeClr val="accent1"/>
              </a:solidFill>
              <a:prstDash val="dot"/>
              <a:round/>
              <a:headEnd type="none" w="med" len="med"/>
              <a:tailEnd type="none" w="med" len="med"/>
            </a:ln>
          </p:spPr>
        </p:cxnSp>
        <p:grpSp>
          <p:nvGrpSpPr>
            <p:cNvPr id="556" name="Google Shape;556;p24"/>
            <p:cNvGrpSpPr/>
            <p:nvPr/>
          </p:nvGrpSpPr>
          <p:grpSpPr>
            <a:xfrm rot="10800000" flipH="1">
              <a:off x="6238900" y="670024"/>
              <a:ext cx="279600" cy="279600"/>
              <a:chOff x="6238800" y="4370675"/>
              <a:chExt cx="279600" cy="279600"/>
            </a:xfrm>
          </p:grpSpPr>
          <p:sp>
            <p:nvSpPr>
              <p:cNvPr id="557" name="Google Shape;557;p24"/>
              <p:cNvSpPr/>
              <p:nvPr/>
            </p:nvSpPr>
            <p:spPr>
              <a:xfrm>
                <a:off x="6288450" y="4420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6238800" y="43706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4"/>
            <p:cNvGrpSpPr/>
            <p:nvPr/>
          </p:nvGrpSpPr>
          <p:grpSpPr>
            <a:xfrm rot="10800000" flipH="1">
              <a:off x="8804525" y="1519137"/>
              <a:ext cx="279600" cy="279600"/>
              <a:chOff x="8804525" y="3411475"/>
              <a:chExt cx="279600" cy="279600"/>
            </a:xfrm>
          </p:grpSpPr>
          <p:sp>
            <p:nvSpPr>
              <p:cNvPr id="559" name="Google Shape;559;p24"/>
              <p:cNvSpPr/>
              <p:nvPr/>
            </p:nvSpPr>
            <p:spPr>
              <a:xfrm>
                <a:off x="8854175" y="34611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8804525" y="34114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4"/>
            <p:cNvGrpSpPr/>
            <p:nvPr/>
          </p:nvGrpSpPr>
          <p:grpSpPr>
            <a:xfrm rot="10800000" flipH="1">
              <a:off x="4074075" y="238787"/>
              <a:ext cx="279600" cy="279600"/>
              <a:chOff x="4074075" y="4691825"/>
              <a:chExt cx="279600" cy="279600"/>
            </a:xfrm>
          </p:grpSpPr>
          <p:sp>
            <p:nvSpPr>
              <p:cNvPr id="561" name="Google Shape;561;p24"/>
              <p:cNvSpPr/>
              <p:nvPr/>
            </p:nvSpPr>
            <p:spPr>
              <a:xfrm>
                <a:off x="4123725" y="47414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4074075" y="469182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24"/>
            <p:cNvSpPr/>
            <p:nvPr/>
          </p:nvSpPr>
          <p:spPr>
            <a:xfrm rot="10800000" flipH="1">
              <a:off x="8671575" y="134512"/>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rot="10800000" flipH="1">
              <a:off x="7192013" y="160887"/>
              <a:ext cx="344300" cy="1244950"/>
            </a:xfrm>
            <a:custGeom>
              <a:avLst/>
              <a:gdLst/>
              <a:ahLst/>
              <a:cxnLst/>
              <a:rect l="l" t="t" r="r" b="b"/>
              <a:pathLst>
                <a:path w="13772" h="49798" extrusionOk="0">
                  <a:moveTo>
                    <a:pt x="12616" y="49798"/>
                  </a:moveTo>
                  <a:cubicBezTo>
                    <a:pt x="12694" y="48084"/>
                    <a:pt x="14838" y="42511"/>
                    <a:pt x="13084" y="39511"/>
                  </a:cubicBezTo>
                  <a:cubicBezTo>
                    <a:pt x="11331" y="36511"/>
                    <a:pt x="4199" y="35147"/>
                    <a:pt x="2095" y="31796"/>
                  </a:cubicBezTo>
                  <a:cubicBezTo>
                    <a:pt x="-9" y="28445"/>
                    <a:pt x="-476" y="24704"/>
                    <a:pt x="459" y="19405"/>
                  </a:cubicBezTo>
                  <a:cubicBezTo>
                    <a:pt x="1394" y="14106"/>
                    <a:pt x="6499" y="3234"/>
                    <a:pt x="7707" y="0"/>
                  </a:cubicBezTo>
                </a:path>
              </a:pathLst>
            </a:custGeom>
            <a:noFill/>
            <a:ln w="19050" cap="flat" cmpd="sng">
              <a:solidFill>
                <a:schemeClr val="accent1"/>
              </a:solidFill>
              <a:prstDash val="dot"/>
              <a:round/>
              <a:headEnd type="none" w="med" len="med"/>
              <a:tailEnd type="none" w="med" len="med"/>
            </a:ln>
          </p:spPr>
        </p:sp>
        <p:cxnSp>
          <p:nvCxnSpPr>
            <p:cNvPr id="563" name="Google Shape;563;p24"/>
            <p:cNvCxnSpPr/>
            <p:nvPr/>
          </p:nvCxnSpPr>
          <p:spPr>
            <a:xfrm rot="10800000" flipH="1">
              <a:off x="5578625" y="-253988"/>
              <a:ext cx="561000" cy="5610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564" name="Google Shape;564;p24"/>
            <p:cNvCxnSpPr/>
            <p:nvPr/>
          </p:nvCxnSpPr>
          <p:spPr>
            <a:xfrm flipH="1">
              <a:off x="2901550" y="381687"/>
              <a:ext cx="1169100" cy="303900"/>
            </a:xfrm>
            <a:prstGeom prst="curvedConnector3">
              <a:avLst>
                <a:gd name="adj1" fmla="val 50000"/>
              </a:avLst>
            </a:prstGeom>
            <a:noFill/>
            <a:ln w="19050" cap="flat" cmpd="sng">
              <a:solidFill>
                <a:schemeClr val="accent1"/>
              </a:solidFill>
              <a:prstDash val="dot"/>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65"/>
        <p:cNvGrpSpPr/>
        <p:nvPr/>
      </p:nvGrpSpPr>
      <p:grpSpPr>
        <a:xfrm>
          <a:off x="0" y="0"/>
          <a:ext cx="0" cy="0"/>
          <a:chOff x="0" y="0"/>
          <a:chExt cx="0" cy="0"/>
        </a:xfrm>
      </p:grpSpPr>
      <p:sp>
        <p:nvSpPr>
          <p:cNvPr id="566" name="Google Shape;566;p25"/>
          <p:cNvSpPr/>
          <p:nvPr/>
        </p:nvSpPr>
        <p:spPr>
          <a:xfrm>
            <a:off x="1012875" y="4455450"/>
            <a:ext cx="807900" cy="8079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7763525" y="3584275"/>
            <a:ext cx="1722900" cy="17229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4712388" y="450192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5"/>
          <p:cNvGrpSpPr/>
          <p:nvPr/>
        </p:nvGrpSpPr>
        <p:grpSpPr>
          <a:xfrm>
            <a:off x="-101435" y="-180416"/>
            <a:ext cx="5638874" cy="1423446"/>
            <a:chOff x="1554465" y="-34316"/>
            <a:chExt cx="5638874" cy="1423446"/>
          </a:xfrm>
        </p:grpSpPr>
        <p:sp>
          <p:nvSpPr>
            <p:cNvPr id="570" name="Google Shape;570;p25"/>
            <p:cNvSpPr/>
            <p:nvPr/>
          </p:nvSpPr>
          <p:spPr>
            <a:xfrm rot="9974251" flipH="1">
              <a:off x="5788647" y="384959"/>
              <a:ext cx="180302" cy="180302"/>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rot="9974251" flipH="1">
              <a:off x="4764497" y="163427"/>
              <a:ext cx="180302" cy="180302"/>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2" name="Google Shape;572;p25"/>
            <p:cNvCxnSpPr>
              <a:stCxn id="573" idx="7"/>
              <a:endCxn id="574" idx="2"/>
            </p:cNvCxnSpPr>
            <p:nvPr/>
          </p:nvCxnSpPr>
          <p:spPr>
            <a:xfrm rot="-5400000">
              <a:off x="2224495" y="347028"/>
              <a:ext cx="382200" cy="1145100"/>
            </a:xfrm>
            <a:prstGeom prst="curvedConnector4">
              <a:avLst>
                <a:gd name="adj1" fmla="val -79892"/>
                <a:gd name="adj2" fmla="val 50838"/>
              </a:avLst>
            </a:prstGeom>
            <a:noFill/>
            <a:ln w="19050" cap="flat" cmpd="sng">
              <a:solidFill>
                <a:schemeClr val="accent1"/>
              </a:solidFill>
              <a:prstDash val="dot"/>
              <a:round/>
              <a:headEnd type="none" w="med" len="med"/>
              <a:tailEnd type="none" w="med" len="med"/>
            </a:ln>
          </p:spPr>
        </p:cxnSp>
        <p:cxnSp>
          <p:nvCxnSpPr>
            <p:cNvPr id="575" name="Google Shape;575;p25"/>
            <p:cNvCxnSpPr>
              <a:stCxn id="574" idx="6"/>
              <a:endCxn id="576" idx="2"/>
            </p:cNvCxnSpPr>
            <p:nvPr/>
          </p:nvCxnSpPr>
          <p:spPr>
            <a:xfrm>
              <a:off x="3100645" y="700878"/>
              <a:ext cx="692400" cy="274500"/>
            </a:xfrm>
            <a:prstGeom prst="curvedConnector3">
              <a:avLst>
                <a:gd name="adj1" fmla="val 49747"/>
              </a:avLst>
            </a:prstGeom>
            <a:noFill/>
            <a:ln w="19050" cap="flat" cmpd="sng">
              <a:solidFill>
                <a:schemeClr val="accent1"/>
              </a:solidFill>
              <a:prstDash val="dot"/>
              <a:round/>
              <a:headEnd type="none" w="med" len="med"/>
              <a:tailEnd type="none" w="med" len="med"/>
            </a:ln>
          </p:spPr>
        </p:cxnSp>
        <p:cxnSp>
          <p:nvCxnSpPr>
            <p:cNvPr id="577" name="Google Shape;577;p25"/>
            <p:cNvCxnSpPr>
              <a:stCxn id="576" idx="6"/>
              <a:endCxn id="571" idx="2"/>
            </p:cNvCxnSpPr>
            <p:nvPr/>
          </p:nvCxnSpPr>
          <p:spPr>
            <a:xfrm rot="10800000" flipH="1">
              <a:off x="4064585" y="275169"/>
              <a:ext cx="702600" cy="633600"/>
            </a:xfrm>
            <a:prstGeom prst="curvedConnector3">
              <a:avLst>
                <a:gd name="adj1" fmla="val 50085"/>
              </a:avLst>
            </a:prstGeom>
            <a:noFill/>
            <a:ln w="19050" cap="flat" cmpd="sng">
              <a:solidFill>
                <a:schemeClr val="accent1"/>
              </a:solidFill>
              <a:prstDash val="dot"/>
              <a:round/>
              <a:headEnd type="none" w="med" len="med"/>
              <a:tailEnd type="none" w="med" len="med"/>
            </a:ln>
          </p:spPr>
        </p:cxnSp>
        <p:cxnSp>
          <p:nvCxnSpPr>
            <p:cNvPr id="578" name="Google Shape;578;p25"/>
            <p:cNvCxnSpPr>
              <a:stCxn id="571" idx="6"/>
              <a:endCxn id="570" idx="2"/>
            </p:cNvCxnSpPr>
            <p:nvPr/>
          </p:nvCxnSpPr>
          <p:spPr>
            <a:xfrm>
              <a:off x="4942211" y="232131"/>
              <a:ext cx="849000" cy="264300"/>
            </a:xfrm>
            <a:prstGeom prst="curvedConnector3">
              <a:avLst>
                <a:gd name="adj1" fmla="val 49986"/>
              </a:avLst>
            </a:prstGeom>
            <a:noFill/>
            <a:ln w="19050" cap="flat" cmpd="sng">
              <a:solidFill>
                <a:schemeClr val="accent1"/>
              </a:solidFill>
              <a:prstDash val="dot"/>
              <a:round/>
              <a:headEnd type="none" w="med" len="med"/>
              <a:tailEnd type="none" w="med" len="med"/>
            </a:ln>
          </p:spPr>
        </p:cxnSp>
        <p:sp>
          <p:nvSpPr>
            <p:cNvPr id="574" name="Google Shape;574;p25"/>
            <p:cNvSpPr/>
            <p:nvPr/>
          </p:nvSpPr>
          <p:spPr>
            <a:xfrm rot="9974251" flipH="1">
              <a:off x="2986506" y="656752"/>
              <a:ext cx="115801" cy="115801"/>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rot="9974251" flipH="1">
              <a:off x="4863750" y="1162166"/>
              <a:ext cx="115801" cy="115801"/>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 name="Google Shape;580;p25"/>
            <p:cNvCxnSpPr>
              <a:stCxn id="581" idx="6"/>
              <a:endCxn id="582" idx="6"/>
            </p:cNvCxnSpPr>
            <p:nvPr/>
          </p:nvCxnSpPr>
          <p:spPr>
            <a:xfrm rot="10800000">
              <a:off x="6475481" y="93325"/>
              <a:ext cx="684600" cy="1093500"/>
            </a:xfrm>
            <a:prstGeom prst="curvedConnector3">
              <a:avLst>
                <a:gd name="adj1" fmla="val -35363"/>
              </a:avLst>
            </a:prstGeom>
            <a:noFill/>
            <a:ln w="19050" cap="flat" cmpd="sng">
              <a:solidFill>
                <a:schemeClr val="accent1"/>
              </a:solidFill>
              <a:prstDash val="dot"/>
              <a:round/>
              <a:headEnd type="none" w="med" len="med"/>
              <a:tailEnd type="none" w="med" len="med"/>
            </a:ln>
          </p:spPr>
        </p:cxnSp>
        <p:cxnSp>
          <p:nvCxnSpPr>
            <p:cNvPr id="583" name="Google Shape;583;p25"/>
            <p:cNvCxnSpPr>
              <a:stCxn id="582" idx="0"/>
              <a:endCxn id="570" idx="6"/>
            </p:cNvCxnSpPr>
            <p:nvPr/>
          </p:nvCxnSpPr>
          <p:spPr>
            <a:xfrm rot="5400000">
              <a:off x="6063699" y="112304"/>
              <a:ext cx="243900" cy="438600"/>
            </a:xfrm>
            <a:prstGeom prst="curvedConnector2">
              <a:avLst/>
            </a:prstGeom>
            <a:noFill/>
            <a:ln w="19050" cap="flat" cmpd="sng">
              <a:solidFill>
                <a:schemeClr val="accent1"/>
              </a:solidFill>
              <a:prstDash val="dot"/>
              <a:round/>
              <a:headEnd type="none" w="med" len="med"/>
              <a:tailEnd type="none" w="med" len="med"/>
            </a:ln>
          </p:spPr>
        </p:cxnSp>
        <p:cxnSp>
          <p:nvCxnSpPr>
            <p:cNvPr id="584" name="Google Shape;584;p25"/>
            <p:cNvCxnSpPr>
              <a:stCxn id="570" idx="0"/>
              <a:endCxn id="579" idx="0"/>
            </p:cNvCxnSpPr>
            <p:nvPr/>
          </p:nvCxnSpPr>
          <p:spPr>
            <a:xfrm rot="5400000">
              <a:off x="5060995" y="437123"/>
              <a:ext cx="713700" cy="964800"/>
            </a:xfrm>
            <a:prstGeom prst="curvedConnector3">
              <a:avLst>
                <a:gd name="adj1" fmla="val 133587"/>
              </a:avLst>
            </a:prstGeom>
            <a:noFill/>
            <a:ln w="19050" cap="flat" cmpd="sng">
              <a:solidFill>
                <a:schemeClr val="accent1"/>
              </a:solidFill>
              <a:prstDash val="dot"/>
              <a:round/>
              <a:headEnd type="none" w="med" len="med"/>
              <a:tailEnd type="none" w="med" len="med"/>
            </a:ln>
          </p:spPr>
        </p:cxnSp>
        <p:cxnSp>
          <p:nvCxnSpPr>
            <p:cNvPr id="585" name="Google Shape;585;p25"/>
            <p:cNvCxnSpPr>
              <a:stCxn id="570" idx="0"/>
              <a:endCxn id="581" idx="2"/>
            </p:cNvCxnSpPr>
            <p:nvPr/>
          </p:nvCxnSpPr>
          <p:spPr>
            <a:xfrm rot="-5400000" flipH="1">
              <a:off x="6049045" y="413873"/>
              <a:ext cx="690600" cy="988200"/>
            </a:xfrm>
            <a:prstGeom prst="curvedConnector2">
              <a:avLst/>
            </a:prstGeom>
            <a:noFill/>
            <a:ln w="19050" cap="flat" cmpd="sng">
              <a:solidFill>
                <a:schemeClr val="accent1"/>
              </a:solidFill>
              <a:prstDash val="dot"/>
              <a:round/>
              <a:headEnd type="none" w="med" len="med"/>
              <a:tailEnd type="none" w="med" len="med"/>
            </a:ln>
          </p:spPr>
        </p:cxnSp>
        <p:cxnSp>
          <p:nvCxnSpPr>
            <p:cNvPr id="586" name="Google Shape;586;p25"/>
            <p:cNvCxnSpPr>
              <a:stCxn id="573" idx="4"/>
              <a:endCxn id="571" idx="4"/>
            </p:cNvCxnSpPr>
            <p:nvPr/>
          </p:nvCxnSpPr>
          <p:spPr>
            <a:xfrm rot="-5400000">
              <a:off x="2893403" y="-1037259"/>
              <a:ext cx="736500" cy="3142800"/>
            </a:xfrm>
            <a:prstGeom prst="curvedConnector3">
              <a:avLst>
                <a:gd name="adj1" fmla="val 132704"/>
              </a:avLst>
            </a:prstGeom>
            <a:noFill/>
            <a:ln w="19050" cap="flat" cmpd="sng">
              <a:solidFill>
                <a:schemeClr val="accent1"/>
              </a:solidFill>
              <a:prstDash val="dot"/>
              <a:round/>
              <a:headEnd type="none" w="med" len="med"/>
              <a:tailEnd type="none" w="med" len="med"/>
            </a:ln>
          </p:spPr>
        </p:cxnSp>
        <p:cxnSp>
          <p:nvCxnSpPr>
            <p:cNvPr id="587" name="Google Shape;587;p25"/>
            <p:cNvCxnSpPr>
              <a:stCxn id="571" idx="5"/>
              <a:endCxn id="582" idx="4"/>
            </p:cNvCxnSpPr>
            <p:nvPr/>
          </p:nvCxnSpPr>
          <p:spPr>
            <a:xfrm rot="-5400000">
              <a:off x="5553449" y="-629154"/>
              <a:ext cx="153600" cy="1457700"/>
            </a:xfrm>
            <a:prstGeom prst="curvedConnector3">
              <a:avLst>
                <a:gd name="adj1" fmla="val 257020"/>
              </a:avLst>
            </a:prstGeom>
            <a:noFill/>
            <a:ln w="19050" cap="flat" cmpd="sng">
              <a:solidFill>
                <a:schemeClr val="accent1"/>
              </a:solidFill>
              <a:prstDash val="dot"/>
              <a:round/>
              <a:headEnd type="none" w="med" len="med"/>
              <a:tailEnd type="none" w="med" len="med"/>
            </a:ln>
          </p:spPr>
        </p:cxnSp>
        <p:grpSp>
          <p:nvGrpSpPr>
            <p:cNvPr id="588" name="Google Shape;588;p25"/>
            <p:cNvGrpSpPr/>
            <p:nvPr/>
          </p:nvGrpSpPr>
          <p:grpSpPr>
            <a:xfrm rot="9974251" flipH="1">
              <a:off x="3788996" y="802226"/>
              <a:ext cx="279603" cy="279603"/>
              <a:chOff x="6238800" y="4370675"/>
              <a:chExt cx="279600" cy="279600"/>
            </a:xfrm>
          </p:grpSpPr>
          <p:sp>
            <p:nvSpPr>
              <p:cNvPr id="589" name="Google Shape;589;p25"/>
              <p:cNvSpPr/>
              <p:nvPr/>
            </p:nvSpPr>
            <p:spPr>
              <a:xfrm>
                <a:off x="6288450" y="4420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6238800" y="43706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25"/>
            <p:cNvGrpSpPr/>
            <p:nvPr/>
          </p:nvGrpSpPr>
          <p:grpSpPr>
            <a:xfrm rot="9974251" flipH="1">
              <a:off x="6884491" y="1080282"/>
              <a:ext cx="279603" cy="279603"/>
              <a:chOff x="9179346" y="3254114"/>
              <a:chExt cx="279600" cy="279600"/>
            </a:xfrm>
          </p:grpSpPr>
          <p:sp>
            <p:nvSpPr>
              <p:cNvPr id="591" name="Google Shape;591;p25"/>
              <p:cNvSpPr/>
              <p:nvPr/>
            </p:nvSpPr>
            <p:spPr>
              <a:xfrm>
                <a:off x="9229011" y="3303773"/>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9179346" y="3254114"/>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25"/>
            <p:cNvGrpSpPr/>
            <p:nvPr/>
          </p:nvGrpSpPr>
          <p:grpSpPr>
            <a:xfrm rot="9974251" flipH="1">
              <a:off x="1583710" y="898377"/>
              <a:ext cx="279603" cy="279603"/>
              <a:chOff x="4074075" y="4691825"/>
              <a:chExt cx="279600" cy="279600"/>
            </a:xfrm>
          </p:grpSpPr>
          <p:sp>
            <p:nvSpPr>
              <p:cNvPr id="593" name="Google Shape;593;p25"/>
              <p:cNvSpPr/>
              <p:nvPr/>
            </p:nvSpPr>
            <p:spPr>
              <a:xfrm>
                <a:off x="4123725" y="47414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4074075" y="469182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25"/>
            <p:cNvSpPr/>
            <p:nvPr/>
          </p:nvSpPr>
          <p:spPr>
            <a:xfrm rot="9974251" flipH="1">
              <a:off x="6285924" y="20112"/>
              <a:ext cx="192302" cy="192302"/>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4" name="Google Shape;594;p25"/>
            <p:cNvCxnSpPr/>
            <p:nvPr/>
          </p:nvCxnSpPr>
          <p:spPr>
            <a:xfrm rot="-5400000">
              <a:off x="2898566" y="99184"/>
              <a:ext cx="678300" cy="411300"/>
            </a:xfrm>
            <a:prstGeom prst="curvedConnector3">
              <a:avLst>
                <a:gd name="adj1" fmla="val 50109"/>
              </a:avLst>
            </a:prstGeom>
            <a:noFill/>
            <a:ln w="19050" cap="flat" cmpd="sng">
              <a:solidFill>
                <a:schemeClr val="accent1"/>
              </a:solidFill>
              <a:prstDash val="dot"/>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595"/>
        <p:cNvGrpSpPr/>
        <p:nvPr/>
      </p:nvGrpSpPr>
      <p:grpSpPr>
        <a:xfrm>
          <a:off x="0" y="0"/>
          <a:ext cx="0" cy="0"/>
          <a:chOff x="0" y="0"/>
          <a:chExt cx="0" cy="0"/>
        </a:xfrm>
      </p:grpSpPr>
      <p:grpSp>
        <p:nvGrpSpPr>
          <p:cNvPr id="596" name="Google Shape;596;p26"/>
          <p:cNvGrpSpPr/>
          <p:nvPr/>
        </p:nvGrpSpPr>
        <p:grpSpPr>
          <a:xfrm>
            <a:off x="-313950" y="43325"/>
            <a:ext cx="5023300" cy="1938150"/>
            <a:chOff x="-313950" y="43325"/>
            <a:chExt cx="5023300" cy="1938150"/>
          </a:xfrm>
        </p:grpSpPr>
        <p:sp>
          <p:nvSpPr>
            <p:cNvPr id="597" name="Google Shape;597;p26"/>
            <p:cNvSpPr/>
            <p:nvPr/>
          </p:nvSpPr>
          <p:spPr>
            <a:xfrm>
              <a:off x="217150" y="4557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1645550" y="1400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9" name="Google Shape;599;p26"/>
            <p:cNvCxnSpPr>
              <a:endCxn id="597" idx="4"/>
            </p:cNvCxnSpPr>
            <p:nvPr/>
          </p:nvCxnSpPr>
          <p:spPr>
            <a:xfrm rot="5400000" flipH="1">
              <a:off x="129250" y="814100"/>
              <a:ext cx="710400" cy="3543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600" name="Google Shape;600;p26"/>
            <p:cNvCxnSpPr>
              <a:stCxn id="597" idx="6"/>
              <a:endCxn id="598" idx="2"/>
            </p:cNvCxnSpPr>
            <p:nvPr/>
          </p:nvCxnSpPr>
          <p:spPr>
            <a:xfrm rot="10800000" flipH="1">
              <a:off x="397450" y="230300"/>
              <a:ext cx="1248000" cy="315600"/>
            </a:xfrm>
            <a:prstGeom prst="curvedConnector3">
              <a:avLst>
                <a:gd name="adj1" fmla="val 50004"/>
              </a:avLst>
            </a:prstGeom>
            <a:noFill/>
            <a:ln w="19050" cap="flat" cmpd="sng">
              <a:solidFill>
                <a:schemeClr val="accent1"/>
              </a:solidFill>
              <a:prstDash val="dot"/>
              <a:round/>
              <a:headEnd type="none" w="med" len="med"/>
              <a:tailEnd type="none" w="med" len="med"/>
            </a:ln>
          </p:spPr>
        </p:cxnSp>
        <p:cxnSp>
          <p:nvCxnSpPr>
            <p:cNvPr id="601" name="Google Shape;601;p26"/>
            <p:cNvCxnSpPr>
              <a:stCxn id="598" idx="6"/>
              <a:endCxn id="602" idx="0"/>
            </p:cNvCxnSpPr>
            <p:nvPr/>
          </p:nvCxnSpPr>
          <p:spPr>
            <a:xfrm>
              <a:off x="1825850" y="230225"/>
              <a:ext cx="520800" cy="466800"/>
            </a:xfrm>
            <a:prstGeom prst="curvedConnector2">
              <a:avLst/>
            </a:prstGeom>
            <a:noFill/>
            <a:ln w="19050" cap="flat" cmpd="sng">
              <a:solidFill>
                <a:schemeClr val="accent1"/>
              </a:solidFill>
              <a:prstDash val="dot"/>
              <a:round/>
              <a:headEnd type="none" w="med" len="med"/>
              <a:tailEnd type="none" w="med" len="med"/>
            </a:ln>
          </p:spPr>
        </p:cxnSp>
        <p:sp>
          <p:nvSpPr>
            <p:cNvPr id="603" name="Google Shape;603;p26"/>
            <p:cNvSpPr/>
            <p:nvPr/>
          </p:nvSpPr>
          <p:spPr>
            <a:xfrm>
              <a:off x="3217075" y="2216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3707450" y="6564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5" name="Google Shape;605;p26"/>
            <p:cNvCxnSpPr>
              <a:endCxn id="606" idx="2"/>
            </p:cNvCxnSpPr>
            <p:nvPr/>
          </p:nvCxnSpPr>
          <p:spPr>
            <a:xfrm rot="-5400000">
              <a:off x="-842250" y="667775"/>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607" name="Google Shape;607;p26"/>
            <p:cNvCxnSpPr>
              <a:stCxn id="598" idx="2"/>
              <a:endCxn id="606" idx="6"/>
            </p:cNvCxnSpPr>
            <p:nvPr/>
          </p:nvCxnSpPr>
          <p:spPr>
            <a:xfrm rot="10800000">
              <a:off x="663650" y="139625"/>
              <a:ext cx="981900" cy="90600"/>
            </a:xfrm>
            <a:prstGeom prst="curvedConnector3">
              <a:avLst>
                <a:gd name="adj1" fmla="val 4999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608" name="Google Shape;608;p26"/>
            <p:cNvCxnSpPr>
              <a:endCxn id="602" idx="3"/>
            </p:cNvCxnSpPr>
            <p:nvPr/>
          </p:nvCxnSpPr>
          <p:spPr>
            <a:xfrm>
              <a:off x="674696" y="742154"/>
              <a:ext cx="1573200" cy="193500"/>
            </a:xfrm>
            <a:prstGeom prst="curvedConnector4">
              <a:avLst>
                <a:gd name="adj1" fmla="val 48699"/>
                <a:gd name="adj2" fmla="val 244223"/>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609" name="Google Shape;609;p26"/>
            <p:cNvCxnSpPr>
              <a:stCxn id="602" idx="7"/>
              <a:endCxn id="603" idx="2"/>
            </p:cNvCxnSpPr>
            <p:nvPr/>
          </p:nvCxnSpPr>
          <p:spPr>
            <a:xfrm rot="-5400000">
              <a:off x="2602204" y="122946"/>
              <a:ext cx="458400" cy="771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610" name="Google Shape;610;p26"/>
            <p:cNvCxnSpPr>
              <a:stCxn id="603" idx="6"/>
              <a:endCxn id="611" idx="1"/>
            </p:cNvCxnSpPr>
            <p:nvPr/>
          </p:nvCxnSpPr>
          <p:spPr>
            <a:xfrm rot="10800000" flipH="1">
              <a:off x="3332875" y="162200"/>
              <a:ext cx="1212300" cy="117300"/>
            </a:xfrm>
            <a:prstGeom prst="curvedConnector4">
              <a:avLst>
                <a:gd name="adj1" fmla="val 48840"/>
                <a:gd name="adj2" fmla="val 32698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612" name="Google Shape;612;p26"/>
            <p:cNvCxnSpPr>
              <a:stCxn id="611" idx="4"/>
              <a:endCxn id="604" idx="6"/>
            </p:cNvCxnSpPr>
            <p:nvPr/>
          </p:nvCxnSpPr>
          <p:spPr>
            <a:xfrm rot="5400000">
              <a:off x="4040350" y="173825"/>
              <a:ext cx="420300" cy="72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613" name="Google Shape;613;p26"/>
            <p:cNvCxnSpPr>
              <a:stCxn id="604" idx="2"/>
              <a:endCxn id="598" idx="6"/>
            </p:cNvCxnSpPr>
            <p:nvPr/>
          </p:nvCxnSpPr>
          <p:spPr>
            <a:xfrm rot="10800000">
              <a:off x="1825850" y="230300"/>
              <a:ext cx="1881600" cy="516300"/>
            </a:xfrm>
            <a:prstGeom prst="curvedConnector3">
              <a:avLst>
                <a:gd name="adj1" fmla="val 50000"/>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614" name="Google Shape;614;p26"/>
            <p:cNvCxnSpPr>
              <a:stCxn id="603" idx="5"/>
            </p:cNvCxnSpPr>
            <p:nvPr/>
          </p:nvCxnSpPr>
          <p:spPr>
            <a:xfrm rot="5400000">
              <a:off x="2496466" y="465791"/>
              <a:ext cx="964800" cy="674100"/>
            </a:xfrm>
            <a:prstGeom prst="curvedConnector3">
              <a:avLst>
                <a:gd name="adj1" fmla="val 50879"/>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615" name="Google Shape;615;p26"/>
            <p:cNvCxnSpPr>
              <a:stCxn id="598" idx="4"/>
            </p:cNvCxnSpPr>
            <p:nvPr/>
          </p:nvCxnSpPr>
          <p:spPr>
            <a:xfrm rot="5400000">
              <a:off x="765950" y="707825"/>
              <a:ext cx="1357200" cy="582300"/>
            </a:xfrm>
            <a:prstGeom prst="curvedConnector3">
              <a:avLst>
                <a:gd name="adj1" fmla="val 50000"/>
              </a:avLst>
            </a:prstGeom>
            <a:noFill/>
            <a:ln w="19050" cap="flat" cmpd="sng">
              <a:solidFill>
                <a:schemeClr val="accent1"/>
              </a:solidFill>
              <a:prstDash val="dot"/>
              <a:round/>
              <a:headEnd type="none" w="med" len="med"/>
              <a:tailEnd type="none" w="med" len="med"/>
            </a:ln>
          </p:spPr>
        </p:cxnSp>
        <p:grpSp>
          <p:nvGrpSpPr>
            <p:cNvPr id="616" name="Google Shape;616;p26"/>
            <p:cNvGrpSpPr/>
            <p:nvPr/>
          </p:nvGrpSpPr>
          <p:grpSpPr>
            <a:xfrm>
              <a:off x="2206950" y="697000"/>
              <a:ext cx="279600" cy="279600"/>
              <a:chOff x="2206950" y="697000"/>
              <a:chExt cx="279600" cy="279600"/>
            </a:xfrm>
          </p:grpSpPr>
          <p:sp>
            <p:nvSpPr>
              <p:cNvPr id="617" name="Google Shape;617;p26"/>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2206950" y="69700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26"/>
            <p:cNvGrpSpPr/>
            <p:nvPr/>
          </p:nvGrpSpPr>
          <p:grpSpPr>
            <a:xfrm>
              <a:off x="471450" y="43325"/>
              <a:ext cx="192300" cy="192300"/>
              <a:chOff x="471450" y="43325"/>
              <a:chExt cx="192300" cy="192300"/>
            </a:xfrm>
          </p:grpSpPr>
          <p:sp>
            <p:nvSpPr>
              <p:cNvPr id="619" name="Google Shape;619;p26"/>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6"/>
            <p:cNvGrpSpPr/>
            <p:nvPr/>
          </p:nvGrpSpPr>
          <p:grpSpPr>
            <a:xfrm>
              <a:off x="4517050" y="134075"/>
              <a:ext cx="192300" cy="192300"/>
              <a:chOff x="4587025" y="-72475"/>
              <a:chExt cx="192300" cy="192300"/>
            </a:xfrm>
          </p:grpSpPr>
          <p:sp>
            <p:nvSpPr>
              <p:cNvPr id="621" name="Google Shape;621;p26"/>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2" name="Google Shape;622;p26"/>
          <p:cNvGrpSpPr/>
          <p:nvPr/>
        </p:nvGrpSpPr>
        <p:grpSpPr>
          <a:xfrm>
            <a:off x="3998025" y="3238200"/>
            <a:ext cx="5010050" cy="2052725"/>
            <a:chOff x="3998025" y="3238200"/>
            <a:chExt cx="5010050" cy="2052725"/>
          </a:xfrm>
        </p:grpSpPr>
        <p:sp>
          <p:nvSpPr>
            <p:cNvPr id="623" name="Google Shape;623;p26"/>
            <p:cNvSpPr/>
            <p:nvPr/>
          </p:nvSpPr>
          <p:spPr>
            <a:xfrm>
              <a:off x="8217575" y="41265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7322400" y="486718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5" name="Google Shape;625;p26"/>
            <p:cNvCxnSpPr>
              <a:stCxn id="626" idx="7"/>
              <a:endCxn id="627" idx="2"/>
            </p:cNvCxnSpPr>
            <p:nvPr/>
          </p:nvCxnSpPr>
          <p:spPr>
            <a:xfrm rot="-5400000" flipH="1">
              <a:off x="4788829" y="4007346"/>
              <a:ext cx="99000" cy="1203300"/>
            </a:xfrm>
            <a:prstGeom prst="curvedConnector4">
              <a:avLst>
                <a:gd name="adj1" fmla="val -281890"/>
                <a:gd name="adj2" fmla="val 51696"/>
              </a:avLst>
            </a:prstGeom>
            <a:noFill/>
            <a:ln w="19050" cap="flat" cmpd="sng">
              <a:solidFill>
                <a:schemeClr val="accent1"/>
              </a:solidFill>
              <a:prstDash val="dot"/>
              <a:round/>
              <a:headEnd type="none" w="med" len="med"/>
              <a:tailEnd type="none" w="med" len="med"/>
            </a:ln>
          </p:spPr>
        </p:cxnSp>
        <p:cxnSp>
          <p:nvCxnSpPr>
            <p:cNvPr id="628" name="Google Shape;628;p26"/>
            <p:cNvCxnSpPr>
              <a:stCxn id="627" idx="6"/>
              <a:endCxn id="629" idx="2"/>
            </p:cNvCxnSpPr>
            <p:nvPr/>
          </p:nvCxnSpPr>
          <p:spPr>
            <a:xfrm rot="10800000" flipH="1">
              <a:off x="5555650" y="4266250"/>
              <a:ext cx="953700" cy="392100"/>
            </a:xfrm>
            <a:prstGeom prst="curvedConnector3">
              <a:avLst>
                <a:gd name="adj1" fmla="val 50004"/>
              </a:avLst>
            </a:prstGeom>
            <a:noFill/>
            <a:ln w="19050" cap="flat" cmpd="sng">
              <a:solidFill>
                <a:schemeClr val="accent1"/>
              </a:solidFill>
              <a:prstDash val="dot"/>
              <a:round/>
              <a:headEnd type="none" w="med" len="med"/>
              <a:tailEnd type="none" w="med" len="med"/>
            </a:ln>
          </p:spPr>
        </p:cxnSp>
        <p:cxnSp>
          <p:nvCxnSpPr>
            <p:cNvPr id="630" name="Google Shape;630;p26"/>
            <p:cNvCxnSpPr>
              <a:stCxn id="629" idx="6"/>
              <a:endCxn id="624" idx="2"/>
            </p:cNvCxnSpPr>
            <p:nvPr/>
          </p:nvCxnSpPr>
          <p:spPr>
            <a:xfrm>
              <a:off x="6789025" y="4266363"/>
              <a:ext cx="533400" cy="690900"/>
            </a:xfrm>
            <a:prstGeom prst="curvedConnector3">
              <a:avLst>
                <a:gd name="adj1" fmla="val 49998"/>
              </a:avLst>
            </a:prstGeom>
            <a:noFill/>
            <a:ln w="19050" cap="flat" cmpd="sng">
              <a:solidFill>
                <a:schemeClr val="accent1"/>
              </a:solidFill>
              <a:prstDash val="dot"/>
              <a:round/>
              <a:headEnd type="none" w="med" len="med"/>
              <a:tailEnd type="none" w="med" len="med"/>
            </a:ln>
          </p:spPr>
        </p:cxnSp>
        <p:cxnSp>
          <p:nvCxnSpPr>
            <p:cNvPr id="631" name="Google Shape;631;p26"/>
            <p:cNvCxnSpPr>
              <a:stCxn id="624" idx="6"/>
              <a:endCxn id="623" idx="2"/>
            </p:cNvCxnSpPr>
            <p:nvPr/>
          </p:nvCxnSpPr>
          <p:spPr>
            <a:xfrm rot="10800000" flipH="1">
              <a:off x="7502700" y="4216638"/>
              <a:ext cx="714900" cy="740700"/>
            </a:xfrm>
            <a:prstGeom prst="curvedConnector3">
              <a:avLst>
                <a:gd name="adj1" fmla="val 49998"/>
              </a:avLst>
            </a:prstGeom>
            <a:noFill/>
            <a:ln w="19050" cap="flat" cmpd="sng">
              <a:solidFill>
                <a:schemeClr val="accent1"/>
              </a:solidFill>
              <a:prstDash val="dot"/>
              <a:round/>
              <a:headEnd type="none" w="med" len="med"/>
              <a:tailEnd type="none" w="med" len="med"/>
            </a:ln>
          </p:spPr>
        </p:cxnSp>
        <p:sp>
          <p:nvSpPr>
            <p:cNvPr id="627" name="Google Shape;627;p26"/>
            <p:cNvSpPr/>
            <p:nvPr/>
          </p:nvSpPr>
          <p:spPr>
            <a:xfrm>
              <a:off x="5439850" y="460045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8633775" y="47483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6089400" y="3785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4" name="Google Shape;634;p26"/>
            <p:cNvCxnSpPr>
              <a:stCxn id="635" idx="6"/>
              <a:endCxn id="636" idx="6"/>
            </p:cNvCxnSpPr>
            <p:nvPr/>
          </p:nvCxnSpPr>
          <p:spPr>
            <a:xfrm flipH="1">
              <a:off x="8787875" y="3378000"/>
              <a:ext cx="220200" cy="1428300"/>
            </a:xfrm>
            <a:prstGeom prst="curvedConnector3">
              <a:avLst>
                <a:gd name="adj1" fmla="val -108140"/>
              </a:avLst>
            </a:prstGeom>
            <a:noFill/>
            <a:ln w="19050" cap="flat" cmpd="sng">
              <a:solidFill>
                <a:schemeClr val="accent1"/>
              </a:solidFill>
              <a:prstDash val="dot"/>
              <a:round/>
              <a:headEnd type="none" w="med" len="med"/>
              <a:tailEnd type="none" w="med" len="med"/>
            </a:ln>
          </p:spPr>
        </p:cxnSp>
        <p:cxnSp>
          <p:nvCxnSpPr>
            <p:cNvPr id="637" name="Google Shape;637;p26"/>
            <p:cNvCxnSpPr>
              <a:stCxn id="636" idx="0"/>
              <a:endCxn id="623" idx="6"/>
            </p:cNvCxnSpPr>
            <p:nvPr/>
          </p:nvCxnSpPr>
          <p:spPr>
            <a:xfrm rot="5400000" flipH="1">
              <a:off x="8298075" y="4316525"/>
              <a:ext cx="493500" cy="293700"/>
            </a:xfrm>
            <a:prstGeom prst="curvedConnector2">
              <a:avLst/>
            </a:prstGeom>
            <a:noFill/>
            <a:ln w="19050" cap="flat" cmpd="sng">
              <a:solidFill>
                <a:schemeClr val="accent1"/>
              </a:solidFill>
              <a:prstDash val="dot"/>
              <a:round/>
              <a:headEnd type="none" w="med" len="med"/>
              <a:tailEnd type="none" w="med" len="med"/>
            </a:ln>
          </p:spPr>
        </p:cxnSp>
        <p:cxnSp>
          <p:nvCxnSpPr>
            <p:cNvPr id="638" name="Google Shape;638;p26"/>
            <p:cNvCxnSpPr>
              <a:stCxn id="623" idx="0"/>
              <a:endCxn id="633" idx="0"/>
            </p:cNvCxnSpPr>
            <p:nvPr/>
          </p:nvCxnSpPr>
          <p:spPr>
            <a:xfrm rot="5400000" flipH="1">
              <a:off x="7056875" y="2875725"/>
              <a:ext cx="341400" cy="2160300"/>
            </a:xfrm>
            <a:prstGeom prst="curvedConnector3">
              <a:avLst>
                <a:gd name="adj1" fmla="val 169735"/>
              </a:avLst>
            </a:prstGeom>
            <a:noFill/>
            <a:ln w="19050" cap="flat" cmpd="sng">
              <a:solidFill>
                <a:schemeClr val="accent1"/>
              </a:solidFill>
              <a:prstDash val="dot"/>
              <a:round/>
              <a:headEnd type="none" w="med" len="med"/>
              <a:tailEnd type="none" w="med" len="med"/>
            </a:ln>
          </p:spPr>
        </p:cxnSp>
        <p:cxnSp>
          <p:nvCxnSpPr>
            <p:cNvPr id="639" name="Google Shape;639;p26"/>
            <p:cNvCxnSpPr>
              <a:stCxn id="623" idx="0"/>
              <a:endCxn id="635" idx="2"/>
            </p:cNvCxnSpPr>
            <p:nvPr/>
          </p:nvCxnSpPr>
          <p:spPr>
            <a:xfrm rot="-5400000">
              <a:off x="8143925" y="3541875"/>
              <a:ext cx="748500" cy="420900"/>
            </a:xfrm>
            <a:prstGeom prst="curvedConnector2">
              <a:avLst/>
            </a:prstGeom>
            <a:noFill/>
            <a:ln w="19050" cap="flat" cmpd="sng">
              <a:solidFill>
                <a:schemeClr val="accent1"/>
              </a:solidFill>
              <a:prstDash val="dot"/>
              <a:round/>
              <a:headEnd type="none" w="med" len="med"/>
              <a:tailEnd type="none" w="med" len="med"/>
            </a:ln>
          </p:spPr>
        </p:cxnSp>
        <p:cxnSp>
          <p:nvCxnSpPr>
            <p:cNvPr id="640" name="Google Shape;640;p26"/>
            <p:cNvCxnSpPr>
              <a:stCxn id="626" idx="4"/>
              <a:endCxn id="624" idx="4"/>
            </p:cNvCxnSpPr>
            <p:nvPr/>
          </p:nvCxnSpPr>
          <p:spPr>
            <a:xfrm rot="-5400000" flipH="1">
              <a:off x="5650575" y="3285400"/>
              <a:ext cx="249300" cy="3274800"/>
            </a:xfrm>
            <a:prstGeom prst="curvedConnector3">
              <a:avLst>
                <a:gd name="adj1" fmla="val 195532"/>
              </a:avLst>
            </a:prstGeom>
            <a:noFill/>
            <a:ln w="19050" cap="flat" cmpd="sng">
              <a:solidFill>
                <a:schemeClr val="accent1"/>
              </a:solidFill>
              <a:prstDash val="dot"/>
              <a:round/>
              <a:headEnd type="none" w="med" len="med"/>
              <a:tailEnd type="none" w="med" len="med"/>
            </a:ln>
          </p:spPr>
        </p:cxnSp>
        <p:cxnSp>
          <p:nvCxnSpPr>
            <p:cNvPr id="641" name="Google Shape;641;p26"/>
            <p:cNvCxnSpPr>
              <a:stCxn id="624" idx="5"/>
              <a:endCxn id="636" idx="4"/>
            </p:cNvCxnSpPr>
            <p:nvPr/>
          </p:nvCxnSpPr>
          <p:spPr>
            <a:xfrm rot="-5400000">
              <a:off x="8024546" y="4354033"/>
              <a:ext cx="118800" cy="1215300"/>
            </a:xfrm>
            <a:prstGeom prst="curvedConnector3">
              <a:avLst>
                <a:gd name="adj1" fmla="val -222668"/>
              </a:avLst>
            </a:prstGeom>
            <a:noFill/>
            <a:ln w="19050" cap="flat" cmpd="sng">
              <a:solidFill>
                <a:schemeClr val="accent1"/>
              </a:solidFill>
              <a:prstDash val="dot"/>
              <a:round/>
              <a:headEnd type="none" w="med" len="med"/>
              <a:tailEnd type="none" w="med" len="med"/>
            </a:ln>
          </p:spPr>
        </p:cxnSp>
        <p:grpSp>
          <p:nvGrpSpPr>
            <p:cNvPr id="642" name="Google Shape;642;p26"/>
            <p:cNvGrpSpPr/>
            <p:nvPr/>
          </p:nvGrpSpPr>
          <p:grpSpPr>
            <a:xfrm>
              <a:off x="6509425" y="4126563"/>
              <a:ext cx="279600" cy="279600"/>
              <a:chOff x="6238800" y="4370675"/>
              <a:chExt cx="279600" cy="279600"/>
            </a:xfrm>
          </p:grpSpPr>
          <p:sp>
            <p:nvSpPr>
              <p:cNvPr id="643" name="Google Shape;643;p26"/>
              <p:cNvSpPr/>
              <p:nvPr/>
            </p:nvSpPr>
            <p:spPr>
              <a:xfrm>
                <a:off x="6288450" y="4420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6238800" y="43706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6"/>
            <p:cNvGrpSpPr/>
            <p:nvPr/>
          </p:nvGrpSpPr>
          <p:grpSpPr>
            <a:xfrm>
              <a:off x="8728475" y="3238200"/>
              <a:ext cx="279600" cy="279600"/>
              <a:chOff x="8804525" y="3411475"/>
              <a:chExt cx="279600" cy="279600"/>
            </a:xfrm>
          </p:grpSpPr>
          <p:sp>
            <p:nvSpPr>
              <p:cNvPr id="645" name="Google Shape;645;p26"/>
              <p:cNvSpPr/>
              <p:nvPr/>
            </p:nvSpPr>
            <p:spPr>
              <a:xfrm>
                <a:off x="8854175" y="34611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8804525" y="34114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6"/>
            <p:cNvGrpSpPr/>
            <p:nvPr/>
          </p:nvGrpSpPr>
          <p:grpSpPr>
            <a:xfrm>
              <a:off x="3998025" y="4518550"/>
              <a:ext cx="279600" cy="279600"/>
              <a:chOff x="4074075" y="4691825"/>
              <a:chExt cx="279600" cy="279600"/>
            </a:xfrm>
          </p:grpSpPr>
          <p:sp>
            <p:nvSpPr>
              <p:cNvPr id="647" name="Google Shape;647;p26"/>
              <p:cNvSpPr/>
              <p:nvPr/>
            </p:nvSpPr>
            <p:spPr>
              <a:xfrm>
                <a:off x="4123725" y="47414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4074075" y="469182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26"/>
            <p:cNvSpPr/>
            <p:nvPr/>
          </p:nvSpPr>
          <p:spPr>
            <a:xfrm>
              <a:off x="8595525" y="47101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8" name="Google Shape;648;p26"/>
            <p:cNvCxnSpPr/>
            <p:nvPr/>
          </p:nvCxnSpPr>
          <p:spPr>
            <a:xfrm rot="-5400000" flipH="1">
              <a:off x="5502575" y="4729925"/>
              <a:ext cx="561000" cy="561000"/>
            </a:xfrm>
            <a:prstGeom prst="curvedConnector3">
              <a:avLst>
                <a:gd name="adj1" fmla="val 50000"/>
              </a:avLst>
            </a:prstGeom>
            <a:noFill/>
            <a:ln w="19050" cap="flat" cmpd="sng">
              <a:solidFill>
                <a:schemeClr val="accent1"/>
              </a:solidFill>
              <a:prstDash val="dot"/>
              <a:round/>
              <a:headEnd type="none" w="med" len="med"/>
              <a:tailEnd type="none" w="med" len="med"/>
            </a:ln>
          </p:spPr>
        </p:cxnSp>
      </p:grpSp>
      <p:sp>
        <p:nvSpPr>
          <p:cNvPr id="649" name="Google Shape;649;p26"/>
          <p:cNvSpPr/>
          <p:nvPr/>
        </p:nvSpPr>
        <p:spPr>
          <a:xfrm>
            <a:off x="8080850" y="351375"/>
            <a:ext cx="1412100" cy="14121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6757800" y="147250"/>
            <a:ext cx="784500" cy="7845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1073675" y="3972988"/>
            <a:ext cx="929700" cy="9297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236125" y="3677150"/>
            <a:ext cx="636600" cy="6366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4047175" y="2571975"/>
            <a:ext cx="4383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b="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6" name="Google Shape;76;p3"/>
          <p:cNvSpPr txBox="1">
            <a:spLocks noGrp="1"/>
          </p:cNvSpPr>
          <p:nvPr>
            <p:ph type="title" idx="2" hasCustomPrompt="1"/>
          </p:nvPr>
        </p:nvSpPr>
        <p:spPr>
          <a:xfrm>
            <a:off x="4235875" y="1058300"/>
            <a:ext cx="2041200" cy="136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9000" b="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7" name="Google Shape;77;p3"/>
          <p:cNvSpPr/>
          <p:nvPr/>
        </p:nvSpPr>
        <p:spPr>
          <a:xfrm>
            <a:off x="6602725" y="-187400"/>
            <a:ext cx="929700" cy="9297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866450" y="4087925"/>
            <a:ext cx="1501500" cy="15015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222200" y="1342788"/>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344000" y="-38335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40675" y="4304600"/>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3"/>
          <p:cNvGrpSpPr/>
          <p:nvPr/>
        </p:nvGrpSpPr>
        <p:grpSpPr>
          <a:xfrm>
            <a:off x="6667725" y="2619100"/>
            <a:ext cx="2568925" cy="2462100"/>
            <a:chOff x="6667725" y="2619100"/>
            <a:chExt cx="2568925" cy="2462100"/>
          </a:xfrm>
        </p:grpSpPr>
        <p:sp>
          <p:nvSpPr>
            <p:cNvPr id="83" name="Google Shape;83;p3"/>
            <p:cNvSpPr/>
            <p:nvPr/>
          </p:nvSpPr>
          <p:spPr>
            <a:xfrm>
              <a:off x="8674900" y="38269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6667725" y="4742525"/>
              <a:ext cx="192300" cy="192300"/>
              <a:chOff x="471450" y="43325"/>
              <a:chExt cx="192300" cy="192300"/>
            </a:xfrm>
          </p:grpSpPr>
          <p:sp>
            <p:nvSpPr>
              <p:cNvPr id="85" name="Google Shape;85;p3"/>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3"/>
            <p:cNvSpPr/>
            <p:nvPr/>
          </p:nvSpPr>
          <p:spPr>
            <a:xfrm>
              <a:off x="8855200" y="47425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3"/>
            <p:cNvCxnSpPr>
              <a:stCxn id="83" idx="4"/>
            </p:cNvCxnSpPr>
            <p:nvPr/>
          </p:nvCxnSpPr>
          <p:spPr>
            <a:xfrm rot="5400000">
              <a:off x="8036200" y="4352350"/>
              <a:ext cx="1074000" cy="3837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89" name="Google Shape;89;p3"/>
            <p:cNvCxnSpPr>
              <a:stCxn id="83" idx="0"/>
            </p:cNvCxnSpPr>
            <p:nvPr/>
          </p:nvCxnSpPr>
          <p:spPr>
            <a:xfrm rot="-5400000">
              <a:off x="8396950" y="2987200"/>
              <a:ext cx="1207800" cy="471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90" name="Google Shape;90;p3"/>
            <p:cNvCxnSpPr>
              <a:stCxn id="83" idx="4"/>
              <a:endCxn id="86" idx="6"/>
            </p:cNvCxnSpPr>
            <p:nvPr/>
          </p:nvCxnSpPr>
          <p:spPr>
            <a:xfrm rot="5400000">
              <a:off x="7396750" y="3470500"/>
              <a:ext cx="831600" cy="1905000"/>
            </a:xfrm>
            <a:prstGeom prst="curvedConnector2">
              <a:avLst/>
            </a:prstGeom>
            <a:noFill/>
            <a:ln w="19050" cap="flat" cmpd="sng">
              <a:solidFill>
                <a:schemeClr val="accent1"/>
              </a:solidFill>
              <a:prstDash val="dot"/>
              <a:round/>
              <a:headEnd type="none" w="med" len="med"/>
              <a:tailEnd type="none" w="med" len="med"/>
            </a:ln>
          </p:spPr>
        </p:cxnSp>
        <p:cxnSp>
          <p:nvCxnSpPr>
            <p:cNvPr id="91" name="Google Shape;91;p3"/>
            <p:cNvCxnSpPr>
              <a:stCxn id="83" idx="2"/>
              <a:endCxn id="87" idx="0"/>
            </p:cNvCxnSpPr>
            <p:nvPr/>
          </p:nvCxnSpPr>
          <p:spPr>
            <a:xfrm>
              <a:off x="8674900" y="3917050"/>
              <a:ext cx="238200" cy="825600"/>
            </a:xfrm>
            <a:prstGeom prst="curvedConnector4">
              <a:avLst>
                <a:gd name="adj1" fmla="val -99969"/>
                <a:gd name="adj2" fmla="val 55452"/>
              </a:avLst>
            </a:prstGeom>
            <a:noFill/>
            <a:ln w="19050" cap="flat" cmpd="sng">
              <a:solidFill>
                <a:schemeClr val="accent1"/>
              </a:solidFill>
              <a:prstDash val="dot"/>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8724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7" name="Google Shape;97;p5"/>
          <p:cNvSpPr txBox="1">
            <a:spLocks noGrp="1"/>
          </p:cNvSpPr>
          <p:nvPr>
            <p:ph type="subTitle" idx="1"/>
          </p:nvPr>
        </p:nvSpPr>
        <p:spPr>
          <a:xfrm>
            <a:off x="4993124" y="2483200"/>
            <a:ext cx="2505600" cy="15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5"/>
          <p:cNvSpPr txBox="1">
            <a:spLocks noGrp="1"/>
          </p:cNvSpPr>
          <p:nvPr>
            <p:ph type="subTitle" idx="2"/>
          </p:nvPr>
        </p:nvSpPr>
        <p:spPr>
          <a:xfrm>
            <a:off x="1785250" y="2483200"/>
            <a:ext cx="2505600" cy="152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5"/>
          <p:cNvSpPr txBox="1">
            <a:spLocks noGrp="1"/>
          </p:cNvSpPr>
          <p:nvPr>
            <p:ph type="subTitle" idx="3"/>
          </p:nvPr>
        </p:nvSpPr>
        <p:spPr>
          <a:xfrm>
            <a:off x="1785250" y="1924290"/>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0" name="Google Shape;100;p5"/>
          <p:cNvSpPr txBox="1">
            <a:spLocks noGrp="1"/>
          </p:cNvSpPr>
          <p:nvPr>
            <p:ph type="subTitle" idx="4"/>
          </p:nvPr>
        </p:nvSpPr>
        <p:spPr>
          <a:xfrm>
            <a:off x="4993125" y="1924290"/>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800">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1" name="Google Shape;101;p5"/>
          <p:cNvSpPr/>
          <p:nvPr/>
        </p:nvSpPr>
        <p:spPr>
          <a:xfrm flipH="1">
            <a:off x="-213200" y="3209763"/>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7552350" y="3904025"/>
            <a:ext cx="1359900" cy="13599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10800000" flipH="1">
            <a:off x="6412625" y="4413850"/>
            <a:ext cx="439800" cy="4398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5"/>
          <p:cNvGrpSpPr/>
          <p:nvPr/>
        </p:nvGrpSpPr>
        <p:grpSpPr>
          <a:xfrm rot="-5400000">
            <a:off x="6826840" y="439838"/>
            <a:ext cx="2604350" cy="2154700"/>
            <a:chOff x="6468475" y="-869552"/>
            <a:chExt cx="2604350" cy="2154700"/>
          </a:xfrm>
        </p:grpSpPr>
        <p:sp>
          <p:nvSpPr>
            <p:cNvPr id="105" name="Google Shape;105;p5"/>
            <p:cNvSpPr/>
            <p:nvPr/>
          </p:nvSpPr>
          <p:spPr>
            <a:xfrm>
              <a:off x="8293625" y="50929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7398450" y="97609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5"/>
            <p:cNvCxnSpPr>
              <a:stCxn id="108" idx="6"/>
              <a:endCxn id="106" idx="2"/>
            </p:cNvCxnSpPr>
            <p:nvPr/>
          </p:nvCxnSpPr>
          <p:spPr>
            <a:xfrm>
              <a:off x="6748075" y="406536"/>
              <a:ext cx="650400" cy="659700"/>
            </a:xfrm>
            <a:prstGeom prst="curvedConnector3">
              <a:avLst>
                <a:gd name="adj1" fmla="val 49998"/>
              </a:avLst>
            </a:prstGeom>
            <a:noFill/>
            <a:ln w="19050" cap="flat" cmpd="sng">
              <a:solidFill>
                <a:schemeClr val="accent1"/>
              </a:solidFill>
              <a:prstDash val="dot"/>
              <a:round/>
              <a:headEnd type="none" w="med" len="med"/>
              <a:tailEnd type="none" w="med" len="med"/>
            </a:ln>
          </p:spPr>
        </p:cxnSp>
        <p:cxnSp>
          <p:nvCxnSpPr>
            <p:cNvPr id="109" name="Google Shape;109;p5"/>
            <p:cNvCxnSpPr>
              <a:stCxn id="106" idx="6"/>
              <a:endCxn id="105" idx="2"/>
            </p:cNvCxnSpPr>
            <p:nvPr/>
          </p:nvCxnSpPr>
          <p:spPr>
            <a:xfrm rot="10800000" flipH="1">
              <a:off x="7578750" y="599448"/>
              <a:ext cx="714900" cy="466800"/>
            </a:xfrm>
            <a:prstGeom prst="curvedConnector3">
              <a:avLst>
                <a:gd name="adj1" fmla="val 49998"/>
              </a:avLst>
            </a:prstGeom>
            <a:noFill/>
            <a:ln w="19050" cap="flat" cmpd="sng">
              <a:solidFill>
                <a:schemeClr val="accent1"/>
              </a:solidFill>
              <a:prstDash val="dot"/>
              <a:round/>
              <a:headEnd type="none" w="med" len="med"/>
              <a:tailEnd type="none" w="med" len="med"/>
            </a:ln>
          </p:spPr>
        </p:cxnSp>
        <p:sp>
          <p:nvSpPr>
            <p:cNvPr id="110" name="Google Shape;110;p5"/>
            <p:cNvSpPr/>
            <p:nvPr/>
          </p:nvSpPr>
          <p:spPr>
            <a:xfrm>
              <a:off x="8957025" y="-869552"/>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09825" y="1131098"/>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7328525" y="731673"/>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 name="Google Shape;113;p5"/>
            <p:cNvCxnSpPr>
              <a:stCxn id="114" idx="6"/>
              <a:endCxn id="115" idx="6"/>
            </p:cNvCxnSpPr>
            <p:nvPr/>
          </p:nvCxnSpPr>
          <p:spPr>
            <a:xfrm flipH="1">
              <a:off x="8863950" y="199573"/>
              <a:ext cx="183300" cy="989400"/>
            </a:xfrm>
            <a:prstGeom prst="curvedConnector3">
              <a:avLst>
                <a:gd name="adj1" fmla="val -129910"/>
              </a:avLst>
            </a:prstGeom>
            <a:noFill/>
            <a:ln w="19050" cap="flat" cmpd="sng">
              <a:solidFill>
                <a:schemeClr val="accent1"/>
              </a:solidFill>
              <a:prstDash val="dot"/>
              <a:round/>
              <a:headEnd type="none" w="med" len="med"/>
              <a:tailEnd type="none" w="med" len="med"/>
            </a:ln>
          </p:spPr>
        </p:cxnSp>
        <p:cxnSp>
          <p:nvCxnSpPr>
            <p:cNvPr id="116" name="Google Shape;116;p5"/>
            <p:cNvCxnSpPr>
              <a:stCxn id="115" idx="0"/>
              <a:endCxn id="105" idx="6"/>
            </p:cNvCxnSpPr>
            <p:nvPr/>
          </p:nvCxnSpPr>
          <p:spPr>
            <a:xfrm rot="5400000" flipH="1">
              <a:off x="8374125" y="699248"/>
              <a:ext cx="493500" cy="293700"/>
            </a:xfrm>
            <a:prstGeom prst="curvedConnector2">
              <a:avLst/>
            </a:prstGeom>
            <a:noFill/>
            <a:ln w="19050" cap="flat" cmpd="sng">
              <a:solidFill>
                <a:schemeClr val="accent1"/>
              </a:solidFill>
              <a:prstDash val="dot"/>
              <a:round/>
              <a:headEnd type="none" w="med" len="med"/>
              <a:tailEnd type="none" w="med" len="med"/>
            </a:ln>
          </p:spPr>
        </p:cxnSp>
        <p:cxnSp>
          <p:nvCxnSpPr>
            <p:cNvPr id="117" name="Google Shape;117;p5"/>
            <p:cNvCxnSpPr>
              <a:endCxn id="112" idx="0"/>
            </p:cNvCxnSpPr>
            <p:nvPr/>
          </p:nvCxnSpPr>
          <p:spPr>
            <a:xfrm rot="10800000">
              <a:off x="7386425" y="731673"/>
              <a:ext cx="867000" cy="102900"/>
            </a:xfrm>
            <a:prstGeom prst="curvedConnector4">
              <a:avLst>
                <a:gd name="adj1" fmla="val 46661"/>
                <a:gd name="adj2" fmla="val 331414"/>
              </a:avLst>
            </a:prstGeom>
            <a:noFill/>
            <a:ln w="19050" cap="flat" cmpd="sng">
              <a:solidFill>
                <a:schemeClr val="accent1"/>
              </a:solidFill>
              <a:prstDash val="dot"/>
              <a:round/>
              <a:headEnd type="none" w="med" len="med"/>
              <a:tailEnd type="none" w="med" len="med"/>
            </a:ln>
          </p:spPr>
        </p:cxnSp>
        <p:cxnSp>
          <p:nvCxnSpPr>
            <p:cNvPr id="118" name="Google Shape;118;p5"/>
            <p:cNvCxnSpPr>
              <a:stCxn id="110" idx="4"/>
              <a:endCxn id="114" idx="2"/>
            </p:cNvCxnSpPr>
            <p:nvPr/>
          </p:nvCxnSpPr>
          <p:spPr>
            <a:xfrm rot="5400000">
              <a:off x="8414625" y="-400652"/>
              <a:ext cx="953400" cy="247200"/>
            </a:xfrm>
            <a:prstGeom prst="curvedConnector4">
              <a:avLst>
                <a:gd name="adj1" fmla="val 42664"/>
                <a:gd name="adj2" fmla="val 196359"/>
              </a:avLst>
            </a:prstGeom>
            <a:noFill/>
            <a:ln w="19050" cap="flat" cmpd="sng">
              <a:solidFill>
                <a:schemeClr val="accent1"/>
              </a:solidFill>
              <a:prstDash val="dot"/>
              <a:round/>
              <a:headEnd type="none" w="med" len="med"/>
              <a:tailEnd type="none" w="med" len="med"/>
            </a:ln>
          </p:spPr>
        </p:cxnSp>
        <p:cxnSp>
          <p:nvCxnSpPr>
            <p:cNvPr id="119" name="Google Shape;119;p5"/>
            <p:cNvCxnSpPr>
              <a:stCxn id="106" idx="5"/>
              <a:endCxn id="115" idx="1"/>
            </p:cNvCxnSpPr>
            <p:nvPr/>
          </p:nvCxnSpPr>
          <p:spPr>
            <a:xfrm rot="-5400000">
              <a:off x="8121596" y="551744"/>
              <a:ext cx="9000" cy="1147500"/>
            </a:xfrm>
            <a:prstGeom prst="curvedConnector5">
              <a:avLst>
                <a:gd name="adj1" fmla="val -2939215"/>
                <a:gd name="adj2" fmla="val 49919"/>
                <a:gd name="adj3" fmla="val 3058563"/>
              </a:avLst>
            </a:prstGeom>
            <a:noFill/>
            <a:ln w="19050" cap="flat" cmpd="sng">
              <a:solidFill>
                <a:schemeClr val="accent1"/>
              </a:solidFill>
              <a:prstDash val="dot"/>
              <a:round/>
              <a:headEnd type="none" w="med" len="med"/>
              <a:tailEnd type="none" w="med" len="med"/>
            </a:ln>
          </p:spPr>
        </p:cxnSp>
        <p:grpSp>
          <p:nvGrpSpPr>
            <p:cNvPr id="120" name="Google Shape;120;p5"/>
            <p:cNvGrpSpPr/>
            <p:nvPr/>
          </p:nvGrpSpPr>
          <p:grpSpPr>
            <a:xfrm>
              <a:off x="6468475" y="266736"/>
              <a:ext cx="279600" cy="279600"/>
              <a:chOff x="6238800" y="4370675"/>
              <a:chExt cx="279600" cy="279600"/>
            </a:xfrm>
          </p:grpSpPr>
          <p:sp>
            <p:nvSpPr>
              <p:cNvPr id="121" name="Google Shape;121;p5"/>
              <p:cNvSpPr/>
              <p:nvPr/>
            </p:nvSpPr>
            <p:spPr>
              <a:xfrm>
                <a:off x="6288450" y="4420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6238800" y="43706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5"/>
            <p:cNvGrpSpPr/>
            <p:nvPr/>
          </p:nvGrpSpPr>
          <p:grpSpPr>
            <a:xfrm>
              <a:off x="8767650" y="59773"/>
              <a:ext cx="279600" cy="279600"/>
              <a:chOff x="8804525" y="3411475"/>
              <a:chExt cx="279600" cy="279600"/>
            </a:xfrm>
          </p:grpSpPr>
          <p:sp>
            <p:nvSpPr>
              <p:cNvPr id="123" name="Google Shape;123;p5"/>
              <p:cNvSpPr/>
              <p:nvPr/>
            </p:nvSpPr>
            <p:spPr>
              <a:xfrm>
                <a:off x="8854175" y="34611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8804525" y="34114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5"/>
            <p:cNvSpPr/>
            <p:nvPr/>
          </p:nvSpPr>
          <p:spPr>
            <a:xfrm>
              <a:off x="8671575" y="1092848"/>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5000"/>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157" name="Google Shape;15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2500"/>
              <a:buNone/>
              <a:defRPr>
                <a:solidFill>
                  <a:schemeClr val="lt1"/>
                </a:solidFill>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0"/>
        <p:cNvGrpSpPr/>
        <p:nvPr/>
      </p:nvGrpSpPr>
      <p:grpSpPr>
        <a:xfrm>
          <a:off x="0" y="0"/>
          <a:ext cx="0" cy="0"/>
          <a:chOff x="0" y="0"/>
          <a:chExt cx="0" cy="0"/>
        </a:xfrm>
      </p:grpSpPr>
      <p:sp>
        <p:nvSpPr>
          <p:cNvPr id="161" name="Google Shape;161;p11"/>
          <p:cNvSpPr txBox="1">
            <a:spLocks noGrp="1"/>
          </p:cNvSpPr>
          <p:nvPr>
            <p:ph type="title" hasCustomPrompt="1"/>
          </p:nvPr>
        </p:nvSpPr>
        <p:spPr>
          <a:xfrm>
            <a:off x="1083400" y="1765938"/>
            <a:ext cx="4836000" cy="12615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45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2" name="Google Shape;162;p11"/>
          <p:cNvSpPr txBox="1">
            <a:spLocks noGrp="1"/>
          </p:cNvSpPr>
          <p:nvPr>
            <p:ph type="subTitle" idx="1"/>
          </p:nvPr>
        </p:nvSpPr>
        <p:spPr>
          <a:xfrm>
            <a:off x="1083400" y="2978513"/>
            <a:ext cx="4836000" cy="399000"/>
          </a:xfrm>
          <a:prstGeom prst="rect">
            <a:avLst/>
          </a:prstGeom>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63" name="Google Shape;163;p11"/>
          <p:cNvGrpSpPr/>
          <p:nvPr/>
        </p:nvGrpSpPr>
        <p:grpSpPr>
          <a:xfrm>
            <a:off x="2901550" y="3411475"/>
            <a:ext cx="6182575" cy="2052725"/>
            <a:chOff x="2901550" y="3411475"/>
            <a:chExt cx="6182575" cy="2052725"/>
          </a:xfrm>
        </p:grpSpPr>
        <p:sp>
          <p:nvSpPr>
            <p:cNvPr id="164" name="Google Shape;164;p11"/>
            <p:cNvSpPr/>
            <p:nvPr/>
          </p:nvSpPr>
          <p:spPr>
            <a:xfrm>
              <a:off x="8293625" y="4299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a:off x="7398450" y="5040463"/>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11"/>
            <p:cNvCxnSpPr>
              <a:stCxn id="167" idx="7"/>
              <a:endCxn id="168" idx="2"/>
            </p:cNvCxnSpPr>
            <p:nvPr/>
          </p:nvCxnSpPr>
          <p:spPr>
            <a:xfrm rot="-5400000" flipH="1">
              <a:off x="4864879" y="4180621"/>
              <a:ext cx="99000" cy="1203300"/>
            </a:xfrm>
            <a:prstGeom prst="curvedConnector4">
              <a:avLst>
                <a:gd name="adj1" fmla="val -281890"/>
                <a:gd name="adj2" fmla="val 51696"/>
              </a:avLst>
            </a:prstGeom>
            <a:noFill/>
            <a:ln w="19050" cap="flat" cmpd="sng">
              <a:solidFill>
                <a:schemeClr val="accent1"/>
              </a:solidFill>
              <a:prstDash val="dot"/>
              <a:round/>
              <a:headEnd type="none" w="med" len="med"/>
              <a:tailEnd type="none" w="med" len="med"/>
            </a:ln>
          </p:spPr>
        </p:cxnSp>
        <p:cxnSp>
          <p:nvCxnSpPr>
            <p:cNvPr id="169" name="Google Shape;169;p11"/>
            <p:cNvCxnSpPr>
              <a:stCxn id="168" idx="6"/>
              <a:endCxn id="170" idx="2"/>
            </p:cNvCxnSpPr>
            <p:nvPr/>
          </p:nvCxnSpPr>
          <p:spPr>
            <a:xfrm rot="10800000" flipH="1">
              <a:off x="5631700" y="4400525"/>
              <a:ext cx="607200" cy="4311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171" name="Google Shape;171;p11"/>
            <p:cNvCxnSpPr>
              <a:stCxn id="170" idx="6"/>
              <a:endCxn id="165" idx="2"/>
            </p:cNvCxnSpPr>
            <p:nvPr/>
          </p:nvCxnSpPr>
          <p:spPr>
            <a:xfrm>
              <a:off x="6518500" y="4400388"/>
              <a:ext cx="879900" cy="730200"/>
            </a:xfrm>
            <a:prstGeom prst="curvedConnector3">
              <a:avLst>
                <a:gd name="adj1" fmla="val 50003"/>
              </a:avLst>
            </a:prstGeom>
            <a:noFill/>
            <a:ln w="19050" cap="flat" cmpd="sng">
              <a:solidFill>
                <a:schemeClr val="accent1"/>
              </a:solidFill>
              <a:prstDash val="dot"/>
              <a:round/>
              <a:headEnd type="none" w="med" len="med"/>
              <a:tailEnd type="none" w="med" len="med"/>
            </a:ln>
          </p:spPr>
        </p:cxnSp>
        <p:cxnSp>
          <p:nvCxnSpPr>
            <p:cNvPr id="172" name="Google Shape;172;p11"/>
            <p:cNvCxnSpPr>
              <a:stCxn id="165" idx="6"/>
              <a:endCxn id="164" idx="2"/>
            </p:cNvCxnSpPr>
            <p:nvPr/>
          </p:nvCxnSpPr>
          <p:spPr>
            <a:xfrm rot="10800000" flipH="1">
              <a:off x="7578750" y="4389913"/>
              <a:ext cx="714900" cy="740700"/>
            </a:xfrm>
            <a:prstGeom prst="curvedConnector3">
              <a:avLst>
                <a:gd name="adj1" fmla="val 49998"/>
              </a:avLst>
            </a:prstGeom>
            <a:noFill/>
            <a:ln w="19050" cap="flat" cmpd="sng">
              <a:solidFill>
                <a:schemeClr val="accent1"/>
              </a:solidFill>
              <a:prstDash val="dot"/>
              <a:round/>
              <a:headEnd type="none" w="med" len="med"/>
              <a:tailEnd type="none" w="med" len="med"/>
            </a:ln>
          </p:spPr>
        </p:cxnSp>
        <p:sp>
          <p:nvSpPr>
            <p:cNvPr id="168" name="Google Shape;168;p11"/>
            <p:cNvSpPr/>
            <p:nvPr/>
          </p:nvSpPr>
          <p:spPr>
            <a:xfrm>
              <a:off x="5515900" y="477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8709825" y="492165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7462950" y="42416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 name="Google Shape;175;p11"/>
            <p:cNvCxnSpPr>
              <a:stCxn id="176" idx="6"/>
              <a:endCxn id="177" idx="6"/>
            </p:cNvCxnSpPr>
            <p:nvPr/>
          </p:nvCxnSpPr>
          <p:spPr>
            <a:xfrm flipH="1">
              <a:off x="8863925" y="3551275"/>
              <a:ext cx="220200" cy="1428300"/>
            </a:xfrm>
            <a:prstGeom prst="curvedConnector3">
              <a:avLst>
                <a:gd name="adj1" fmla="val -108140"/>
              </a:avLst>
            </a:prstGeom>
            <a:noFill/>
            <a:ln w="19050" cap="flat" cmpd="sng">
              <a:solidFill>
                <a:schemeClr val="accent1"/>
              </a:solidFill>
              <a:prstDash val="dot"/>
              <a:round/>
              <a:headEnd type="none" w="med" len="med"/>
              <a:tailEnd type="none" w="med" len="med"/>
            </a:ln>
          </p:spPr>
        </p:cxnSp>
        <p:cxnSp>
          <p:nvCxnSpPr>
            <p:cNvPr id="178" name="Google Shape;178;p11"/>
            <p:cNvCxnSpPr>
              <a:stCxn id="177" idx="0"/>
              <a:endCxn id="164" idx="6"/>
            </p:cNvCxnSpPr>
            <p:nvPr/>
          </p:nvCxnSpPr>
          <p:spPr>
            <a:xfrm rot="5400000" flipH="1">
              <a:off x="8374125" y="4489800"/>
              <a:ext cx="493500" cy="293700"/>
            </a:xfrm>
            <a:prstGeom prst="curvedConnector2">
              <a:avLst/>
            </a:prstGeom>
            <a:noFill/>
            <a:ln w="19050" cap="flat" cmpd="sng">
              <a:solidFill>
                <a:schemeClr val="accent1"/>
              </a:solidFill>
              <a:prstDash val="dot"/>
              <a:round/>
              <a:headEnd type="none" w="med" len="med"/>
              <a:tailEnd type="none" w="med" len="med"/>
            </a:ln>
          </p:spPr>
        </p:cxnSp>
        <p:cxnSp>
          <p:nvCxnSpPr>
            <p:cNvPr id="179" name="Google Shape;179;p11"/>
            <p:cNvCxnSpPr>
              <a:stCxn id="164" idx="0"/>
              <a:endCxn id="174" idx="0"/>
            </p:cNvCxnSpPr>
            <p:nvPr/>
          </p:nvCxnSpPr>
          <p:spPr>
            <a:xfrm rot="5400000" flipH="1">
              <a:off x="7923275" y="3839350"/>
              <a:ext cx="58200" cy="862800"/>
            </a:xfrm>
            <a:prstGeom prst="curvedConnector3">
              <a:avLst>
                <a:gd name="adj1" fmla="val 509107"/>
              </a:avLst>
            </a:prstGeom>
            <a:noFill/>
            <a:ln w="19050" cap="flat" cmpd="sng">
              <a:solidFill>
                <a:schemeClr val="accent1"/>
              </a:solidFill>
              <a:prstDash val="dot"/>
              <a:round/>
              <a:headEnd type="none" w="med" len="med"/>
              <a:tailEnd type="none" w="med" len="med"/>
            </a:ln>
          </p:spPr>
        </p:cxnSp>
        <p:cxnSp>
          <p:nvCxnSpPr>
            <p:cNvPr id="180" name="Google Shape;180;p11"/>
            <p:cNvCxnSpPr>
              <a:stCxn id="164" idx="0"/>
              <a:endCxn id="176" idx="2"/>
            </p:cNvCxnSpPr>
            <p:nvPr/>
          </p:nvCxnSpPr>
          <p:spPr>
            <a:xfrm rot="-5400000">
              <a:off x="8219975" y="3715150"/>
              <a:ext cx="748500" cy="420900"/>
            </a:xfrm>
            <a:prstGeom prst="curvedConnector2">
              <a:avLst/>
            </a:prstGeom>
            <a:noFill/>
            <a:ln w="19050" cap="flat" cmpd="sng">
              <a:solidFill>
                <a:schemeClr val="accent1"/>
              </a:solidFill>
              <a:prstDash val="dot"/>
              <a:round/>
              <a:headEnd type="none" w="med" len="med"/>
              <a:tailEnd type="none" w="med" len="med"/>
            </a:ln>
          </p:spPr>
        </p:cxnSp>
        <p:cxnSp>
          <p:nvCxnSpPr>
            <p:cNvPr id="181" name="Google Shape;181;p11"/>
            <p:cNvCxnSpPr>
              <a:stCxn id="167" idx="4"/>
              <a:endCxn id="165" idx="4"/>
            </p:cNvCxnSpPr>
            <p:nvPr/>
          </p:nvCxnSpPr>
          <p:spPr>
            <a:xfrm rot="-5400000" flipH="1">
              <a:off x="5726625" y="3458675"/>
              <a:ext cx="249300" cy="3274800"/>
            </a:xfrm>
            <a:prstGeom prst="curvedConnector3">
              <a:avLst>
                <a:gd name="adj1" fmla="val 195532"/>
              </a:avLst>
            </a:prstGeom>
            <a:noFill/>
            <a:ln w="19050" cap="flat" cmpd="sng">
              <a:solidFill>
                <a:schemeClr val="accent1"/>
              </a:solidFill>
              <a:prstDash val="dot"/>
              <a:round/>
              <a:headEnd type="none" w="med" len="med"/>
              <a:tailEnd type="none" w="med" len="med"/>
            </a:ln>
          </p:spPr>
        </p:cxnSp>
        <p:cxnSp>
          <p:nvCxnSpPr>
            <p:cNvPr id="182" name="Google Shape;182;p11"/>
            <p:cNvCxnSpPr>
              <a:stCxn id="165" idx="5"/>
              <a:endCxn id="177" idx="4"/>
            </p:cNvCxnSpPr>
            <p:nvPr/>
          </p:nvCxnSpPr>
          <p:spPr>
            <a:xfrm rot="-5400000">
              <a:off x="8100596" y="4527308"/>
              <a:ext cx="118800" cy="1215300"/>
            </a:xfrm>
            <a:prstGeom prst="curvedConnector3">
              <a:avLst>
                <a:gd name="adj1" fmla="val -222668"/>
              </a:avLst>
            </a:prstGeom>
            <a:noFill/>
            <a:ln w="19050" cap="flat" cmpd="sng">
              <a:solidFill>
                <a:schemeClr val="accent1"/>
              </a:solidFill>
              <a:prstDash val="dot"/>
              <a:round/>
              <a:headEnd type="none" w="med" len="med"/>
              <a:tailEnd type="none" w="med" len="med"/>
            </a:ln>
          </p:spPr>
        </p:cxnSp>
        <p:grpSp>
          <p:nvGrpSpPr>
            <p:cNvPr id="183" name="Google Shape;183;p11"/>
            <p:cNvGrpSpPr/>
            <p:nvPr/>
          </p:nvGrpSpPr>
          <p:grpSpPr>
            <a:xfrm>
              <a:off x="6238900" y="4260588"/>
              <a:ext cx="279600" cy="279600"/>
              <a:chOff x="6238800" y="4370675"/>
              <a:chExt cx="279600" cy="279600"/>
            </a:xfrm>
          </p:grpSpPr>
          <p:sp>
            <p:nvSpPr>
              <p:cNvPr id="184" name="Google Shape;184;p11"/>
              <p:cNvSpPr/>
              <p:nvPr/>
            </p:nvSpPr>
            <p:spPr>
              <a:xfrm>
                <a:off x="6288450" y="44203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6238800" y="43706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11"/>
            <p:cNvGrpSpPr/>
            <p:nvPr/>
          </p:nvGrpSpPr>
          <p:grpSpPr>
            <a:xfrm>
              <a:off x="8804525" y="3411475"/>
              <a:ext cx="279600" cy="279600"/>
              <a:chOff x="8804525" y="3411475"/>
              <a:chExt cx="279600" cy="279600"/>
            </a:xfrm>
          </p:grpSpPr>
          <p:sp>
            <p:nvSpPr>
              <p:cNvPr id="186" name="Google Shape;186;p11"/>
              <p:cNvSpPr/>
              <p:nvPr/>
            </p:nvSpPr>
            <p:spPr>
              <a:xfrm>
                <a:off x="8854175" y="34611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8804525" y="341147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11"/>
            <p:cNvGrpSpPr/>
            <p:nvPr/>
          </p:nvGrpSpPr>
          <p:grpSpPr>
            <a:xfrm>
              <a:off x="4074075" y="4691825"/>
              <a:ext cx="279600" cy="279600"/>
              <a:chOff x="4074075" y="4691825"/>
              <a:chExt cx="279600" cy="279600"/>
            </a:xfrm>
          </p:grpSpPr>
          <p:sp>
            <p:nvSpPr>
              <p:cNvPr id="188" name="Google Shape;188;p11"/>
              <p:cNvSpPr/>
              <p:nvPr/>
            </p:nvSpPr>
            <p:spPr>
              <a:xfrm>
                <a:off x="4123725" y="474147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a:off x="4074075" y="4691825"/>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1"/>
            <p:cNvSpPr/>
            <p:nvPr/>
          </p:nvSpPr>
          <p:spPr>
            <a:xfrm>
              <a:off x="8671575" y="4883400"/>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7192013" y="3804375"/>
              <a:ext cx="344300" cy="1244950"/>
            </a:xfrm>
            <a:custGeom>
              <a:avLst/>
              <a:gdLst/>
              <a:ahLst/>
              <a:cxnLst/>
              <a:rect l="l" t="t" r="r" b="b"/>
              <a:pathLst>
                <a:path w="13772" h="49798" extrusionOk="0">
                  <a:moveTo>
                    <a:pt x="12616" y="49798"/>
                  </a:moveTo>
                  <a:cubicBezTo>
                    <a:pt x="12694" y="48084"/>
                    <a:pt x="14838" y="42511"/>
                    <a:pt x="13084" y="39511"/>
                  </a:cubicBezTo>
                  <a:cubicBezTo>
                    <a:pt x="11331" y="36511"/>
                    <a:pt x="4199" y="35147"/>
                    <a:pt x="2095" y="31796"/>
                  </a:cubicBezTo>
                  <a:cubicBezTo>
                    <a:pt x="-9" y="28445"/>
                    <a:pt x="-476" y="24704"/>
                    <a:pt x="459" y="19405"/>
                  </a:cubicBezTo>
                  <a:cubicBezTo>
                    <a:pt x="1394" y="14106"/>
                    <a:pt x="6499" y="3234"/>
                    <a:pt x="7707" y="0"/>
                  </a:cubicBezTo>
                </a:path>
              </a:pathLst>
            </a:custGeom>
            <a:noFill/>
            <a:ln w="19050" cap="flat" cmpd="sng">
              <a:solidFill>
                <a:schemeClr val="accent1"/>
              </a:solidFill>
              <a:prstDash val="dot"/>
              <a:round/>
              <a:headEnd type="none" w="med" len="med"/>
              <a:tailEnd type="none" w="med" len="med"/>
            </a:ln>
          </p:spPr>
        </p:sp>
        <p:cxnSp>
          <p:nvCxnSpPr>
            <p:cNvPr id="190" name="Google Shape;190;p11"/>
            <p:cNvCxnSpPr/>
            <p:nvPr/>
          </p:nvCxnSpPr>
          <p:spPr>
            <a:xfrm rot="-5400000" flipH="1">
              <a:off x="5578625" y="4903200"/>
              <a:ext cx="561000" cy="5610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191" name="Google Shape;191;p11"/>
            <p:cNvCxnSpPr/>
            <p:nvPr/>
          </p:nvCxnSpPr>
          <p:spPr>
            <a:xfrm rot="10800000">
              <a:off x="2901550" y="4524625"/>
              <a:ext cx="1169100" cy="303900"/>
            </a:xfrm>
            <a:prstGeom prst="curvedConnector3">
              <a:avLst>
                <a:gd name="adj1" fmla="val 50000"/>
              </a:avLst>
            </a:prstGeom>
            <a:noFill/>
            <a:ln w="19050" cap="flat" cmpd="sng">
              <a:solidFill>
                <a:schemeClr val="accent1"/>
              </a:solidFill>
              <a:prstDash val="dot"/>
              <a:round/>
              <a:headEnd type="none" w="med" len="med"/>
              <a:tailEnd type="none" w="med" len="med"/>
            </a:ln>
          </p:spPr>
        </p:cxnSp>
      </p:grpSp>
      <p:sp>
        <p:nvSpPr>
          <p:cNvPr id="192" name="Google Shape;192;p11"/>
          <p:cNvSpPr/>
          <p:nvPr/>
        </p:nvSpPr>
        <p:spPr>
          <a:xfrm flipH="1">
            <a:off x="1184025" y="4249725"/>
            <a:ext cx="1189200" cy="11892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8359350" y="2179000"/>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flipH="1">
            <a:off x="8398675" y="562875"/>
            <a:ext cx="802500" cy="802500"/>
          </a:xfrm>
          <a:prstGeom prst="ellipse">
            <a:avLst/>
          </a:prstGeom>
          <a:gradFill>
            <a:gsLst>
              <a:gs pos="0">
                <a:schemeClr val="dk1"/>
              </a:gs>
              <a:gs pos="100000">
                <a:srgbClr val="2E2E8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98" name="Google Shape;198;p13"/>
          <p:cNvSpPr txBox="1">
            <a:spLocks noGrp="1"/>
          </p:cNvSpPr>
          <p:nvPr>
            <p:ph type="title" idx="2" hasCustomPrompt="1"/>
          </p:nvPr>
        </p:nvSpPr>
        <p:spPr>
          <a:xfrm>
            <a:off x="796199" y="1480875"/>
            <a:ext cx="1026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9" name="Google Shape;199;p13"/>
          <p:cNvSpPr txBox="1">
            <a:spLocks noGrp="1"/>
          </p:cNvSpPr>
          <p:nvPr>
            <p:ph type="title" idx="3" hasCustomPrompt="1"/>
          </p:nvPr>
        </p:nvSpPr>
        <p:spPr>
          <a:xfrm>
            <a:off x="796199" y="3177946"/>
            <a:ext cx="1026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0" name="Google Shape;200;p13"/>
          <p:cNvSpPr txBox="1">
            <a:spLocks noGrp="1"/>
          </p:cNvSpPr>
          <p:nvPr>
            <p:ph type="title" idx="4" hasCustomPrompt="1"/>
          </p:nvPr>
        </p:nvSpPr>
        <p:spPr>
          <a:xfrm>
            <a:off x="3468474" y="1480875"/>
            <a:ext cx="1026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title" idx="5" hasCustomPrompt="1"/>
          </p:nvPr>
        </p:nvSpPr>
        <p:spPr>
          <a:xfrm>
            <a:off x="3468474" y="3177946"/>
            <a:ext cx="1026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2" name="Google Shape;202;p13"/>
          <p:cNvSpPr txBox="1">
            <a:spLocks noGrp="1"/>
          </p:cNvSpPr>
          <p:nvPr>
            <p:ph type="title" idx="6" hasCustomPrompt="1"/>
          </p:nvPr>
        </p:nvSpPr>
        <p:spPr>
          <a:xfrm>
            <a:off x="6140749" y="1480875"/>
            <a:ext cx="1026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a:spLocks noGrp="1"/>
          </p:cNvSpPr>
          <p:nvPr>
            <p:ph type="title" idx="7" hasCustomPrompt="1"/>
          </p:nvPr>
        </p:nvSpPr>
        <p:spPr>
          <a:xfrm>
            <a:off x="6140749" y="3177946"/>
            <a:ext cx="10266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subTitle" idx="1"/>
          </p:nvPr>
        </p:nvSpPr>
        <p:spPr>
          <a:xfrm>
            <a:off x="796200" y="2144675"/>
            <a:ext cx="2305500" cy="51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5" name="Google Shape;205;p13"/>
          <p:cNvSpPr txBox="1">
            <a:spLocks noGrp="1"/>
          </p:cNvSpPr>
          <p:nvPr>
            <p:ph type="subTitle" idx="8"/>
          </p:nvPr>
        </p:nvSpPr>
        <p:spPr>
          <a:xfrm>
            <a:off x="3457375" y="2144675"/>
            <a:ext cx="2305500" cy="51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 name="Google Shape;206;p13"/>
          <p:cNvSpPr txBox="1">
            <a:spLocks noGrp="1"/>
          </p:cNvSpPr>
          <p:nvPr>
            <p:ph type="subTitle" idx="9"/>
          </p:nvPr>
        </p:nvSpPr>
        <p:spPr>
          <a:xfrm>
            <a:off x="6118550" y="2144675"/>
            <a:ext cx="2305500" cy="51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7" name="Google Shape;207;p13"/>
          <p:cNvSpPr txBox="1">
            <a:spLocks noGrp="1"/>
          </p:cNvSpPr>
          <p:nvPr>
            <p:ph type="subTitle" idx="13"/>
          </p:nvPr>
        </p:nvSpPr>
        <p:spPr>
          <a:xfrm>
            <a:off x="796200" y="3841800"/>
            <a:ext cx="2305500" cy="51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8" name="Google Shape;208;p13"/>
          <p:cNvSpPr txBox="1">
            <a:spLocks noGrp="1"/>
          </p:cNvSpPr>
          <p:nvPr>
            <p:ph type="subTitle" idx="14"/>
          </p:nvPr>
        </p:nvSpPr>
        <p:spPr>
          <a:xfrm>
            <a:off x="3457375" y="3841800"/>
            <a:ext cx="2305500" cy="51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9" name="Google Shape;209;p13"/>
          <p:cNvSpPr txBox="1">
            <a:spLocks noGrp="1"/>
          </p:cNvSpPr>
          <p:nvPr>
            <p:ph type="subTitle" idx="15"/>
          </p:nvPr>
        </p:nvSpPr>
        <p:spPr>
          <a:xfrm>
            <a:off x="6118550" y="3841800"/>
            <a:ext cx="2305500" cy="51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Krona One"/>
                <a:ea typeface="Krona One"/>
                <a:cs typeface="Krona One"/>
                <a:sym typeface="Kron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2060">
            <a:alpha val="6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1pPr>
            <a:lvl2pPr lvl="1"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2pPr>
            <a:lvl3pPr lvl="2"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3pPr>
            <a:lvl4pPr lvl="3"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4pPr>
            <a:lvl5pPr lvl="4"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5pPr>
            <a:lvl6pPr lvl="5"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6pPr>
            <a:lvl7pPr lvl="6"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7pPr>
            <a:lvl8pPr lvl="7"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8pPr>
            <a:lvl9pPr lvl="8" rtl="0">
              <a:spcBef>
                <a:spcPts val="0"/>
              </a:spcBef>
              <a:spcAft>
                <a:spcPts val="0"/>
              </a:spcAft>
              <a:buClr>
                <a:schemeClr val="accent1"/>
              </a:buClr>
              <a:buSzPts val="2500"/>
              <a:buFont typeface="Krona One"/>
              <a:buNone/>
              <a:defRPr sz="2500" b="1">
                <a:solidFill>
                  <a:schemeClr val="accent1"/>
                </a:solidFill>
                <a:latin typeface="Krona One"/>
                <a:ea typeface="Krona One"/>
                <a:cs typeface="Krona One"/>
                <a:sym typeface="Krona One"/>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1pPr>
            <a:lvl2pPr marL="914400" lvl="1"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2pPr>
            <a:lvl3pPr marL="1371600" lvl="2"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3pPr>
            <a:lvl4pPr marL="1828800" lvl="3"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4pPr>
            <a:lvl5pPr marL="2286000" lvl="4"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5pPr>
            <a:lvl6pPr marL="2743200" lvl="5"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6pPr>
            <a:lvl7pPr marL="3200400" lvl="6"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7pPr>
            <a:lvl8pPr marL="3657600" lvl="7"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8pPr>
            <a:lvl9pPr marL="4114800" lvl="8" indent="-304800">
              <a:lnSpc>
                <a:spcPct val="100000"/>
              </a:lnSpc>
              <a:spcBef>
                <a:spcPts val="0"/>
              </a:spcBef>
              <a:spcAft>
                <a:spcPts val="0"/>
              </a:spcAft>
              <a:buClr>
                <a:schemeClr val="accent1"/>
              </a:buClr>
              <a:buSzPts val="1200"/>
              <a:buFont typeface="PT Sans"/>
              <a:buChar char="■"/>
              <a:defRPr sz="1200">
                <a:solidFill>
                  <a:schemeClr val="accent1"/>
                </a:solidFill>
                <a:latin typeface="PT Sans"/>
                <a:ea typeface="PT Sans"/>
                <a:cs typeface="PT Sans"/>
                <a:sym typeface="P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5" r:id="rId12"/>
    <p:sldLayoutId id="2147483666" r:id="rId13"/>
    <p:sldLayoutId id="2147483667" r:id="rId14"/>
    <p:sldLayoutId id="2147483670" r:id="rId15"/>
    <p:sldLayoutId id="2147483671" r:id="rId16"/>
    <p:sldLayoutId id="214748367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7" name="Google Shape;663;p30">
            <a:extLst>
              <a:ext uri="{FF2B5EF4-FFF2-40B4-BE49-F238E27FC236}">
                <a16:creationId xmlns:a16="http://schemas.microsoft.com/office/drawing/2014/main" id="{B181845F-6172-577F-6CC7-E2CB526A9B50}"/>
              </a:ext>
            </a:extLst>
          </p:cNvPr>
          <p:cNvSpPr txBox="1">
            <a:spLocks/>
          </p:cNvSpPr>
          <p:nvPr/>
        </p:nvSpPr>
        <p:spPr>
          <a:xfrm>
            <a:off x="615168" y="1936173"/>
            <a:ext cx="8329298" cy="143562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Krona One"/>
              <a:buNone/>
              <a:defRPr sz="3800" b="1" i="0" u="none" strike="noStrike" cap="none">
                <a:solidFill>
                  <a:schemeClr val="accent1"/>
                </a:solidFill>
                <a:latin typeface="Krona One"/>
                <a:ea typeface="Krona One"/>
                <a:cs typeface="Krona One"/>
                <a:sym typeface="Krona One"/>
              </a:defRPr>
            </a:lvl1pPr>
            <a:lvl2pPr marR="0" lvl="1"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2pPr>
            <a:lvl3pPr marR="0" lvl="2"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3pPr>
            <a:lvl4pPr marR="0" lvl="3"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4pPr>
            <a:lvl5pPr marR="0" lvl="4"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5pPr>
            <a:lvl6pPr marR="0" lvl="5"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6pPr>
            <a:lvl7pPr marR="0" lvl="6"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7pPr>
            <a:lvl8pPr marR="0" lvl="7"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8pPr>
            <a:lvl9pPr marR="0" lvl="8"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9pPr>
          </a:lstStyle>
          <a:p>
            <a:endParaRPr lang="en-US" dirty="0">
              <a:solidFill>
                <a:srgbClr val="FFFF00"/>
              </a:solidFill>
              <a:latin typeface="Algerian" panose="04020705040A02060702" pitchFamily="82" charset="0"/>
            </a:endParaRPr>
          </a:p>
          <a:p>
            <a:endParaRPr lang="en-US" dirty="0">
              <a:solidFill>
                <a:srgbClr val="FFFF00"/>
              </a:solidFill>
              <a:latin typeface="Algerian" panose="04020705040A02060702" pitchFamily="82" charset="0"/>
            </a:endParaRPr>
          </a:p>
          <a:p>
            <a:endParaRPr lang="en-US" dirty="0">
              <a:solidFill>
                <a:srgbClr val="FFFF00"/>
              </a:solidFill>
              <a:latin typeface="Algerian" panose="04020705040A02060702" pitchFamily="82" charset="0"/>
            </a:endParaRPr>
          </a:p>
          <a:p>
            <a:endParaRPr lang="en-US" dirty="0">
              <a:solidFill>
                <a:srgbClr val="FFFF00"/>
              </a:solidFill>
              <a:latin typeface="Algerian" panose="04020705040A02060702" pitchFamily="82" charset="0"/>
            </a:endParaRPr>
          </a:p>
          <a:p>
            <a:endParaRPr lang="en-US" dirty="0">
              <a:solidFill>
                <a:srgbClr val="FFFF00"/>
              </a:solidFill>
              <a:latin typeface="Algerian" panose="04020705040A02060702" pitchFamily="82" charset="0"/>
            </a:endParaRPr>
          </a:p>
          <a:p>
            <a:r>
              <a:rPr lang="en-US" dirty="0">
                <a:solidFill>
                  <a:schemeClr val="tx2">
                    <a:lumMod val="75000"/>
                  </a:schemeClr>
                </a:solidFill>
                <a:latin typeface="Algerian" panose="04020705040A02060702" pitchFamily="82" charset="0"/>
              </a:rPr>
              <a:t>The Land Conference</a:t>
            </a:r>
          </a:p>
          <a:p>
            <a:endParaRPr lang="en-US" b="0" dirty="0">
              <a:solidFill>
                <a:srgbClr val="FF0000"/>
              </a:solidFill>
              <a:latin typeface="Algerian" panose="04020705040A02060702" pitchFamily="82" charset="0"/>
              <a:ea typeface="PT Sans"/>
              <a:cs typeface="PT Sans"/>
              <a:sym typeface="PT Sans"/>
            </a:endParaRPr>
          </a:p>
          <a:p>
            <a:r>
              <a:rPr lang="en-US" b="0" dirty="0">
                <a:solidFill>
                  <a:srgbClr val="FF0000"/>
                </a:solidFill>
                <a:latin typeface="Algerian" panose="04020705040A02060702" pitchFamily="82" charset="0"/>
                <a:ea typeface="PT Sans"/>
                <a:cs typeface="PT Sans"/>
                <a:sym typeface="PT Sans"/>
              </a:rPr>
              <a:t>2023</a:t>
            </a:r>
          </a:p>
        </p:txBody>
      </p:sp>
      <p:sp>
        <p:nvSpPr>
          <p:cNvPr id="8" name="Google Shape;663;p30">
            <a:extLst>
              <a:ext uri="{FF2B5EF4-FFF2-40B4-BE49-F238E27FC236}">
                <a16:creationId xmlns:a16="http://schemas.microsoft.com/office/drawing/2014/main" id="{6B4B863A-769D-08CF-C2D6-461060243A00}"/>
              </a:ext>
            </a:extLst>
          </p:cNvPr>
          <p:cNvSpPr txBox="1">
            <a:spLocks/>
          </p:cNvSpPr>
          <p:nvPr/>
        </p:nvSpPr>
        <p:spPr>
          <a:xfrm>
            <a:off x="407351" y="3900054"/>
            <a:ext cx="8329298" cy="53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Krona One"/>
              <a:buNone/>
              <a:defRPr sz="3800" b="1" i="0" u="none" strike="noStrike" cap="none">
                <a:solidFill>
                  <a:schemeClr val="accent1"/>
                </a:solidFill>
                <a:latin typeface="Krona One"/>
                <a:ea typeface="Krona One"/>
                <a:cs typeface="Krona One"/>
                <a:sym typeface="Krona One"/>
              </a:defRPr>
            </a:lvl1pPr>
            <a:lvl2pPr marR="0" lvl="1"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2pPr>
            <a:lvl3pPr marR="0" lvl="2"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3pPr>
            <a:lvl4pPr marR="0" lvl="3"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4pPr>
            <a:lvl5pPr marR="0" lvl="4"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5pPr>
            <a:lvl6pPr marR="0" lvl="5"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6pPr>
            <a:lvl7pPr marR="0" lvl="6"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7pPr>
            <a:lvl8pPr marR="0" lvl="7"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8pPr>
            <a:lvl9pPr marR="0" lvl="8"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9pPr>
          </a:lstStyle>
          <a:p>
            <a:r>
              <a:rPr lang="en-US" sz="2400" b="0" dirty="0">
                <a:solidFill>
                  <a:srgbClr val="000000"/>
                </a:solidFill>
                <a:latin typeface="Arial Black" panose="020B0A04020102020204" pitchFamily="34" charset="0"/>
                <a:ea typeface="PT Sans"/>
                <a:cs typeface="PT Sans"/>
                <a:sym typeface="PT Sans"/>
              </a:rPr>
              <a:t>Mobilizing  Stakeholders to Modernise Land Management</a:t>
            </a:r>
          </a:p>
        </p:txBody>
      </p:sp>
      <p:sp>
        <p:nvSpPr>
          <p:cNvPr id="2" name="Google Shape;663;p30">
            <a:extLst>
              <a:ext uri="{FF2B5EF4-FFF2-40B4-BE49-F238E27FC236}">
                <a16:creationId xmlns:a16="http://schemas.microsoft.com/office/drawing/2014/main" id="{8ECA024B-A927-B4B9-312D-E8934691FFEB}"/>
              </a:ext>
            </a:extLst>
          </p:cNvPr>
          <p:cNvSpPr txBox="1">
            <a:spLocks/>
          </p:cNvSpPr>
          <p:nvPr/>
        </p:nvSpPr>
        <p:spPr>
          <a:xfrm>
            <a:off x="615168" y="449248"/>
            <a:ext cx="8329298" cy="78654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Krona One"/>
              <a:buNone/>
              <a:defRPr sz="3800" b="1" i="0" u="none" strike="noStrike" cap="none">
                <a:solidFill>
                  <a:schemeClr val="accent1"/>
                </a:solidFill>
                <a:latin typeface="Krona One"/>
                <a:ea typeface="Krona One"/>
                <a:cs typeface="Krona One"/>
                <a:sym typeface="Krona One"/>
              </a:defRPr>
            </a:lvl1pPr>
            <a:lvl2pPr marR="0" lvl="1"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2pPr>
            <a:lvl3pPr marR="0" lvl="2"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3pPr>
            <a:lvl4pPr marR="0" lvl="3"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4pPr>
            <a:lvl5pPr marR="0" lvl="4"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5pPr>
            <a:lvl6pPr marR="0" lvl="5"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6pPr>
            <a:lvl7pPr marR="0" lvl="6"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7pPr>
            <a:lvl8pPr marR="0" lvl="7"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8pPr>
            <a:lvl9pPr marR="0" lvl="8"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9pPr>
          </a:lstStyle>
          <a:p>
            <a:r>
              <a:rPr lang="en-US" sz="3200" dirty="0">
                <a:solidFill>
                  <a:srgbClr val="FFFF00"/>
                </a:solidFill>
                <a:latin typeface="Arial Black" panose="020B0A04020102020204" pitchFamily="34" charset="0"/>
                <a:cs typeface="Times New Roman" panose="02020603050405020304" pitchFamily="18" charset="0"/>
              </a:rPr>
              <a:t>Ministry of Lands, Housing and Urban Development, Uganda </a:t>
            </a:r>
            <a:endParaRPr lang="en-US" sz="3200" b="0" dirty="0">
              <a:solidFill>
                <a:srgbClr val="FFFF00"/>
              </a:solidFill>
              <a:latin typeface="Arial Black" panose="020B0A04020102020204" pitchFamily="34" charset="0"/>
              <a:ea typeface="PT Sans"/>
              <a:cs typeface="Times New Roman" panose="02020603050405020304" pitchFamily="18" charset="0"/>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37"/>
          <p:cNvSpPr txBox="1">
            <a:spLocks noGrp="1"/>
          </p:cNvSpPr>
          <p:nvPr>
            <p:ph type="subTitle" idx="6"/>
          </p:nvPr>
        </p:nvSpPr>
        <p:spPr>
          <a:xfrm>
            <a:off x="1325323" y="3108575"/>
            <a:ext cx="3461422"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Implementation</a:t>
            </a:r>
            <a:endParaRPr sz="2400" dirty="0"/>
          </a:p>
        </p:txBody>
      </p:sp>
      <p:sp>
        <p:nvSpPr>
          <p:cNvPr id="858" name="Google Shape;858;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rPr>
              <a:t>Project Implementation Schedule</a:t>
            </a:r>
            <a:endParaRPr dirty="0">
              <a:solidFill>
                <a:srgbClr val="FFFF00"/>
              </a:solidFill>
            </a:endParaRPr>
          </a:p>
        </p:txBody>
      </p:sp>
      <p:sp>
        <p:nvSpPr>
          <p:cNvPr id="859" name="Google Shape;859;p37"/>
          <p:cNvSpPr txBox="1">
            <a:spLocks noGrp="1"/>
          </p:cNvSpPr>
          <p:nvPr>
            <p:ph type="subTitle" idx="1"/>
          </p:nvPr>
        </p:nvSpPr>
        <p:spPr>
          <a:xfrm>
            <a:off x="1325324" y="1825100"/>
            <a:ext cx="28110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FFFF00"/>
                </a:solidFill>
              </a:rPr>
              <a:t>6 months</a:t>
            </a:r>
            <a:endParaRPr sz="2400" b="1" dirty="0">
              <a:solidFill>
                <a:srgbClr val="FFFF00"/>
              </a:solidFill>
            </a:endParaRPr>
          </a:p>
        </p:txBody>
      </p:sp>
      <p:sp>
        <p:nvSpPr>
          <p:cNvPr id="860" name="Google Shape;860;p37"/>
          <p:cNvSpPr txBox="1">
            <a:spLocks noGrp="1"/>
          </p:cNvSpPr>
          <p:nvPr>
            <p:ph type="subTitle" idx="2"/>
          </p:nvPr>
        </p:nvSpPr>
        <p:spPr>
          <a:xfrm>
            <a:off x="5415551" y="1825100"/>
            <a:ext cx="28110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00"/>
                </a:solidFill>
              </a:rPr>
              <a:t>1 month</a:t>
            </a:r>
            <a:endParaRPr sz="2400" b="1" dirty="0">
              <a:solidFill>
                <a:srgbClr val="FFFF00"/>
              </a:solidFill>
            </a:endParaRPr>
          </a:p>
        </p:txBody>
      </p:sp>
      <p:sp>
        <p:nvSpPr>
          <p:cNvPr id="861" name="Google Shape;861;p37"/>
          <p:cNvSpPr txBox="1">
            <a:spLocks noGrp="1"/>
          </p:cNvSpPr>
          <p:nvPr>
            <p:ph type="subTitle" idx="3"/>
          </p:nvPr>
        </p:nvSpPr>
        <p:spPr>
          <a:xfrm>
            <a:off x="1325324" y="3485675"/>
            <a:ext cx="28110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00"/>
                </a:solidFill>
              </a:rPr>
              <a:t>8 months</a:t>
            </a:r>
            <a:endParaRPr sz="2400" b="1" dirty="0">
              <a:solidFill>
                <a:srgbClr val="FFFF00"/>
              </a:solidFill>
            </a:endParaRPr>
          </a:p>
        </p:txBody>
      </p:sp>
      <p:sp>
        <p:nvSpPr>
          <p:cNvPr id="862" name="Google Shape;862;p37"/>
          <p:cNvSpPr txBox="1">
            <a:spLocks noGrp="1"/>
          </p:cNvSpPr>
          <p:nvPr>
            <p:ph type="subTitle" idx="4"/>
          </p:nvPr>
        </p:nvSpPr>
        <p:spPr>
          <a:xfrm>
            <a:off x="5415551" y="3485675"/>
            <a:ext cx="28110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00"/>
                </a:solidFill>
              </a:rPr>
              <a:t>1 month</a:t>
            </a:r>
            <a:endParaRPr sz="2400" b="1" dirty="0">
              <a:solidFill>
                <a:srgbClr val="FFFF00"/>
              </a:solidFill>
            </a:endParaRPr>
          </a:p>
        </p:txBody>
      </p:sp>
      <p:sp>
        <p:nvSpPr>
          <p:cNvPr id="863" name="Google Shape;863;p37"/>
          <p:cNvSpPr txBox="1">
            <a:spLocks noGrp="1"/>
          </p:cNvSpPr>
          <p:nvPr>
            <p:ph type="subTitle" idx="5"/>
          </p:nvPr>
        </p:nvSpPr>
        <p:spPr>
          <a:xfrm>
            <a:off x="1325324" y="1447925"/>
            <a:ext cx="3018076"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Procurement</a:t>
            </a:r>
            <a:endParaRPr sz="2400" dirty="0"/>
          </a:p>
        </p:txBody>
      </p:sp>
      <p:sp>
        <p:nvSpPr>
          <p:cNvPr id="864" name="Google Shape;864;p37"/>
          <p:cNvSpPr txBox="1">
            <a:spLocks noGrp="1"/>
          </p:cNvSpPr>
          <p:nvPr>
            <p:ph type="subTitle" idx="7"/>
          </p:nvPr>
        </p:nvSpPr>
        <p:spPr>
          <a:xfrm>
            <a:off x="5415524" y="1447925"/>
            <a:ext cx="2811000"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a:t>I</a:t>
            </a:r>
            <a:r>
              <a:rPr lang="en" sz="2400" dirty="0"/>
              <a:t>nception </a:t>
            </a:r>
            <a:endParaRPr sz="2400" dirty="0"/>
          </a:p>
        </p:txBody>
      </p:sp>
      <p:sp>
        <p:nvSpPr>
          <p:cNvPr id="865" name="Google Shape;865;p37"/>
          <p:cNvSpPr txBox="1">
            <a:spLocks noGrp="1"/>
          </p:cNvSpPr>
          <p:nvPr>
            <p:ph type="subTitle" idx="8"/>
          </p:nvPr>
        </p:nvSpPr>
        <p:spPr>
          <a:xfrm>
            <a:off x="5415523" y="3108575"/>
            <a:ext cx="3784331" cy="37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Wrap Up</a:t>
            </a:r>
            <a:endParaRPr sz="2400" dirty="0"/>
          </a:p>
        </p:txBody>
      </p:sp>
      <p:cxnSp>
        <p:nvCxnSpPr>
          <p:cNvPr id="866" name="Google Shape;866;p37"/>
          <p:cNvCxnSpPr/>
          <p:nvPr/>
        </p:nvCxnSpPr>
        <p:spPr>
          <a:xfrm>
            <a:off x="1168213" y="1478950"/>
            <a:ext cx="0" cy="11445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67" name="Google Shape;867;p37"/>
          <p:cNvCxnSpPr/>
          <p:nvPr/>
        </p:nvCxnSpPr>
        <p:spPr>
          <a:xfrm>
            <a:off x="5263138" y="1478950"/>
            <a:ext cx="0" cy="11445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68" name="Google Shape;868;p37"/>
          <p:cNvCxnSpPr/>
          <p:nvPr/>
        </p:nvCxnSpPr>
        <p:spPr>
          <a:xfrm>
            <a:off x="1168213" y="3137600"/>
            <a:ext cx="0" cy="11445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69" name="Google Shape;869;p37"/>
          <p:cNvCxnSpPr/>
          <p:nvPr/>
        </p:nvCxnSpPr>
        <p:spPr>
          <a:xfrm>
            <a:off x="5263138" y="3137600"/>
            <a:ext cx="0" cy="11445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6"/>
                                        </p:tgtEl>
                                        <p:attrNameLst>
                                          <p:attrName>style.visibility</p:attrName>
                                        </p:attrNameLst>
                                      </p:cBhvr>
                                      <p:to>
                                        <p:strVal val="visible"/>
                                      </p:to>
                                    </p:set>
                                    <p:anim calcmode="lin" valueType="num">
                                      <p:cBhvr additive="base">
                                        <p:cTn id="7" dur="500" fill="hold"/>
                                        <p:tgtEl>
                                          <p:spTgt spid="866"/>
                                        </p:tgtEl>
                                        <p:attrNameLst>
                                          <p:attrName>ppt_x</p:attrName>
                                        </p:attrNameLst>
                                      </p:cBhvr>
                                      <p:tavLst>
                                        <p:tav tm="0">
                                          <p:val>
                                            <p:strVal val="#ppt_x"/>
                                          </p:val>
                                        </p:tav>
                                        <p:tav tm="100000">
                                          <p:val>
                                            <p:strVal val="#ppt_x"/>
                                          </p:val>
                                        </p:tav>
                                      </p:tavLst>
                                    </p:anim>
                                    <p:anim calcmode="lin" valueType="num">
                                      <p:cBhvr additive="base">
                                        <p:cTn id="8" dur="500" fill="hold"/>
                                        <p:tgtEl>
                                          <p:spTgt spid="8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63">
                                            <p:txEl>
                                              <p:pRg st="0" end="0"/>
                                            </p:txEl>
                                          </p:spTgt>
                                        </p:tgtEl>
                                        <p:attrNameLst>
                                          <p:attrName>style.visibility</p:attrName>
                                        </p:attrNameLst>
                                      </p:cBhvr>
                                      <p:to>
                                        <p:strVal val="visible"/>
                                      </p:to>
                                    </p:set>
                                    <p:anim calcmode="lin" valueType="num">
                                      <p:cBhvr additive="base">
                                        <p:cTn id="11" dur="500" fill="hold"/>
                                        <p:tgtEl>
                                          <p:spTgt spid="86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59">
                                            <p:txEl>
                                              <p:pRg st="0" end="0"/>
                                            </p:txEl>
                                          </p:spTgt>
                                        </p:tgtEl>
                                        <p:attrNameLst>
                                          <p:attrName>style.visibility</p:attrName>
                                        </p:attrNameLst>
                                      </p:cBhvr>
                                      <p:to>
                                        <p:strVal val="visible"/>
                                      </p:to>
                                    </p:set>
                                    <p:anim calcmode="lin" valueType="num">
                                      <p:cBhvr additive="base">
                                        <p:cTn id="15" dur="500" fill="hold"/>
                                        <p:tgtEl>
                                          <p:spTgt spid="85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67"/>
                                        </p:tgtEl>
                                        <p:attrNameLst>
                                          <p:attrName>style.visibility</p:attrName>
                                        </p:attrNameLst>
                                      </p:cBhvr>
                                      <p:to>
                                        <p:strVal val="visible"/>
                                      </p:to>
                                    </p:set>
                                    <p:anim calcmode="lin" valueType="num">
                                      <p:cBhvr additive="base">
                                        <p:cTn id="21" dur="500" fill="hold"/>
                                        <p:tgtEl>
                                          <p:spTgt spid="867"/>
                                        </p:tgtEl>
                                        <p:attrNameLst>
                                          <p:attrName>ppt_x</p:attrName>
                                        </p:attrNameLst>
                                      </p:cBhvr>
                                      <p:tavLst>
                                        <p:tav tm="0">
                                          <p:val>
                                            <p:strVal val="#ppt_x"/>
                                          </p:val>
                                        </p:tav>
                                        <p:tav tm="100000">
                                          <p:val>
                                            <p:strVal val="#ppt_x"/>
                                          </p:val>
                                        </p:tav>
                                      </p:tavLst>
                                    </p:anim>
                                    <p:anim calcmode="lin" valueType="num">
                                      <p:cBhvr additive="base">
                                        <p:cTn id="22" dur="500" fill="hold"/>
                                        <p:tgtEl>
                                          <p:spTgt spid="86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64">
                                            <p:txEl>
                                              <p:pRg st="0" end="0"/>
                                            </p:txEl>
                                          </p:spTgt>
                                        </p:tgtEl>
                                        <p:attrNameLst>
                                          <p:attrName>style.visibility</p:attrName>
                                        </p:attrNameLst>
                                      </p:cBhvr>
                                      <p:to>
                                        <p:strVal val="visible"/>
                                      </p:to>
                                    </p:set>
                                    <p:anim calcmode="lin" valueType="num">
                                      <p:cBhvr additive="base">
                                        <p:cTn id="25" dur="500" fill="hold"/>
                                        <p:tgtEl>
                                          <p:spTgt spid="86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60">
                                            <p:txEl>
                                              <p:pRg st="0" end="0"/>
                                            </p:txEl>
                                          </p:spTgt>
                                        </p:tgtEl>
                                        <p:attrNameLst>
                                          <p:attrName>style.visibility</p:attrName>
                                        </p:attrNameLst>
                                      </p:cBhvr>
                                      <p:to>
                                        <p:strVal val="visible"/>
                                      </p:to>
                                    </p:set>
                                    <p:anim calcmode="lin" valueType="num">
                                      <p:cBhvr additive="base">
                                        <p:cTn id="29" dur="500" fill="hold"/>
                                        <p:tgtEl>
                                          <p:spTgt spid="86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68"/>
                                        </p:tgtEl>
                                        <p:attrNameLst>
                                          <p:attrName>style.visibility</p:attrName>
                                        </p:attrNameLst>
                                      </p:cBhvr>
                                      <p:to>
                                        <p:strVal val="visible"/>
                                      </p:to>
                                    </p:set>
                                    <p:animEffect transition="in" filter="fade">
                                      <p:cBhvr>
                                        <p:cTn id="35" dur="1000"/>
                                        <p:tgtEl>
                                          <p:spTgt spid="868"/>
                                        </p:tgtEl>
                                      </p:cBhvr>
                                    </p:animEffect>
                                    <p:anim calcmode="lin" valueType="num">
                                      <p:cBhvr>
                                        <p:cTn id="36" dur="1000" fill="hold"/>
                                        <p:tgtEl>
                                          <p:spTgt spid="868"/>
                                        </p:tgtEl>
                                        <p:attrNameLst>
                                          <p:attrName>ppt_x</p:attrName>
                                        </p:attrNameLst>
                                      </p:cBhvr>
                                      <p:tavLst>
                                        <p:tav tm="0">
                                          <p:val>
                                            <p:strVal val="#ppt_x"/>
                                          </p:val>
                                        </p:tav>
                                        <p:tav tm="100000">
                                          <p:val>
                                            <p:strVal val="#ppt_x"/>
                                          </p:val>
                                        </p:tav>
                                      </p:tavLst>
                                    </p:anim>
                                    <p:anim calcmode="lin" valueType="num">
                                      <p:cBhvr>
                                        <p:cTn id="37" dur="1000" fill="hold"/>
                                        <p:tgtEl>
                                          <p:spTgt spid="86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57">
                                            <p:txEl>
                                              <p:pRg st="0" end="0"/>
                                            </p:txEl>
                                          </p:spTgt>
                                        </p:tgtEl>
                                        <p:attrNameLst>
                                          <p:attrName>style.visibility</p:attrName>
                                        </p:attrNameLst>
                                      </p:cBhvr>
                                      <p:to>
                                        <p:strVal val="visible"/>
                                      </p:to>
                                    </p:set>
                                    <p:animEffect transition="in" filter="fade">
                                      <p:cBhvr>
                                        <p:cTn id="40" dur="1000"/>
                                        <p:tgtEl>
                                          <p:spTgt spid="857">
                                            <p:txEl>
                                              <p:pRg st="0" end="0"/>
                                            </p:txEl>
                                          </p:spTgt>
                                        </p:tgtEl>
                                      </p:cBhvr>
                                    </p:animEffect>
                                    <p:anim calcmode="lin" valueType="num">
                                      <p:cBhvr>
                                        <p:cTn id="41" dur="1000" fill="hold"/>
                                        <p:tgtEl>
                                          <p:spTgt spid="857">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857">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861">
                                            <p:txEl>
                                              <p:pRg st="0" end="0"/>
                                            </p:txEl>
                                          </p:spTgt>
                                        </p:tgtEl>
                                        <p:attrNameLst>
                                          <p:attrName>style.visibility</p:attrName>
                                        </p:attrNameLst>
                                      </p:cBhvr>
                                      <p:to>
                                        <p:strVal val="visible"/>
                                      </p:to>
                                    </p:set>
                                    <p:animEffect transition="in" filter="fade">
                                      <p:cBhvr>
                                        <p:cTn id="45" dur="1000"/>
                                        <p:tgtEl>
                                          <p:spTgt spid="861">
                                            <p:txEl>
                                              <p:pRg st="0" end="0"/>
                                            </p:txEl>
                                          </p:spTgt>
                                        </p:tgtEl>
                                      </p:cBhvr>
                                    </p:animEffect>
                                    <p:anim calcmode="lin" valueType="num">
                                      <p:cBhvr>
                                        <p:cTn id="46" dur="1000" fill="hold"/>
                                        <p:tgtEl>
                                          <p:spTgt spid="861">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8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69"/>
                                        </p:tgtEl>
                                        <p:attrNameLst>
                                          <p:attrName>style.visibility</p:attrName>
                                        </p:attrNameLst>
                                      </p:cBhvr>
                                      <p:to>
                                        <p:strVal val="visible"/>
                                      </p:to>
                                    </p:set>
                                    <p:anim calcmode="lin" valueType="num">
                                      <p:cBhvr additive="base">
                                        <p:cTn id="52" dur="500" fill="hold"/>
                                        <p:tgtEl>
                                          <p:spTgt spid="869"/>
                                        </p:tgtEl>
                                        <p:attrNameLst>
                                          <p:attrName>ppt_x</p:attrName>
                                        </p:attrNameLst>
                                      </p:cBhvr>
                                      <p:tavLst>
                                        <p:tav tm="0">
                                          <p:val>
                                            <p:strVal val="#ppt_x"/>
                                          </p:val>
                                        </p:tav>
                                        <p:tav tm="100000">
                                          <p:val>
                                            <p:strVal val="#ppt_x"/>
                                          </p:val>
                                        </p:tav>
                                      </p:tavLst>
                                    </p:anim>
                                    <p:anim calcmode="lin" valueType="num">
                                      <p:cBhvr additive="base">
                                        <p:cTn id="53" dur="500" fill="hold"/>
                                        <p:tgtEl>
                                          <p:spTgt spid="86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865">
                                            <p:txEl>
                                              <p:pRg st="0" end="0"/>
                                            </p:txEl>
                                          </p:spTgt>
                                        </p:tgtEl>
                                        <p:attrNameLst>
                                          <p:attrName>style.visibility</p:attrName>
                                        </p:attrNameLst>
                                      </p:cBhvr>
                                      <p:to>
                                        <p:strVal val="visible"/>
                                      </p:to>
                                    </p:set>
                                    <p:anim calcmode="lin" valueType="num">
                                      <p:cBhvr additive="base">
                                        <p:cTn id="56" dur="500" fill="hold"/>
                                        <p:tgtEl>
                                          <p:spTgt spid="865">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65">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62">
                                            <p:txEl>
                                              <p:pRg st="0" end="0"/>
                                            </p:txEl>
                                          </p:spTgt>
                                        </p:tgtEl>
                                        <p:attrNameLst>
                                          <p:attrName>style.visibility</p:attrName>
                                        </p:attrNameLst>
                                      </p:cBhvr>
                                      <p:to>
                                        <p:strVal val="visible"/>
                                      </p:to>
                                    </p:set>
                                    <p:anim calcmode="lin" valueType="num">
                                      <p:cBhvr additive="base">
                                        <p:cTn id="60" dur="500" fill="hold"/>
                                        <p:tgtEl>
                                          <p:spTgt spid="86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0" build="p"/>
      <p:bldP spid="859" grpId="0" build="p"/>
      <p:bldP spid="860" grpId="0" build="p"/>
      <p:bldP spid="861" grpId="0" build="p"/>
      <p:bldP spid="862" grpId="0" build="p"/>
      <p:bldP spid="863" grpId="0" build="p"/>
      <p:bldP spid="864" grpId="0" build="p"/>
      <p:bldP spid="86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4"/>
          <p:cNvSpPr txBox="1">
            <a:spLocks noGrp="1"/>
          </p:cNvSpPr>
          <p:nvPr>
            <p:ph type="title"/>
          </p:nvPr>
        </p:nvSpPr>
        <p:spPr>
          <a:xfrm>
            <a:off x="4047174" y="2571975"/>
            <a:ext cx="4688116"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lumMod val="50000"/>
                  </a:schemeClr>
                </a:solidFill>
              </a:rPr>
              <a:t>Project Stakeholders</a:t>
            </a:r>
            <a:endParaRPr dirty="0">
              <a:solidFill>
                <a:schemeClr val="tx2">
                  <a:lumMod val="50000"/>
                </a:schemeClr>
              </a:solidFill>
            </a:endParaRPr>
          </a:p>
        </p:txBody>
      </p:sp>
      <p:sp>
        <p:nvSpPr>
          <p:cNvPr id="770" name="Google Shape;770;p34"/>
          <p:cNvSpPr txBox="1">
            <a:spLocks noGrp="1"/>
          </p:cNvSpPr>
          <p:nvPr>
            <p:ph type="title" idx="2"/>
          </p:nvPr>
        </p:nvSpPr>
        <p:spPr>
          <a:xfrm>
            <a:off x="4235874" y="1058300"/>
            <a:ext cx="2310395" cy="136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04</a:t>
            </a:r>
            <a:endParaRPr dirty="0">
              <a:solidFill>
                <a:srgbClr val="FFFF00"/>
              </a:solidFill>
            </a:endParaRPr>
          </a:p>
        </p:txBody>
      </p:sp>
      <p:grpSp>
        <p:nvGrpSpPr>
          <p:cNvPr id="772" name="Google Shape;772;p34"/>
          <p:cNvGrpSpPr/>
          <p:nvPr/>
        </p:nvGrpSpPr>
        <p:grpSpPr>
          <a:xfrm>
            <a:off x="-342250" y="307775"/>
            <a:ext cx="3265825" cy="5144600"/>
            <a:chOff x="218875" y="-56400"/>
            <a:chExt cx="3265825" cy="5144600"/>
          </a:xfrm>
        </p:grpSpPr>
        <p:sp>
          <p:nvSpPr>
            <p:cNvPr id="773" name="Google Shape;773;p34"/>
            <p:cNvSpPr/>
            <p:nvPr/>
          </p:nvSpPr>
          <p:spPr>
            <a:xfrm>
              <a:off x="218875" y="352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1911750" y="237768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34"/>
            <p:cNvCxnSpPr>
              <a:endCxn id="773" idx="4"/>
            </p:cNvCxnSpPr>
            <p:nvPr/>
          </p:nvCxnSpPr>
          <p:spPr>
            <a:xfrm rot="5400000" flipH="1">
              <a:off x="138325" y="703850"/>
              <a:ext cx="900000" cy="558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776" name="Google Shape;776;p34"/>
            <p:cNvCxnSpPr>
              <a:stCxn id="773" idx="6"/>
              <a:endCxn id="774" idx="2"/>
            </p:cNvCxnSpPr>
            <p:nvPr/>
          </p:nvCxnSpPr>
          <p:spPr>
            <a:xfrm>
              <a:off x="399175" y="443000"/>
              <a:ext cx="1512600" cy="2024700"/>
            </a:xfrm>
            <a:prstGeom prst="curvedConnector3">
              <a:avLst>
                <a:gd name="adj1" fmla="val 49999"/>
              </a:avLst>
            </a:prstGeom>
            <a:noFill/>
            <a:ln w="19050" cap="flat" cmpd="sng">
              <a:solidFill>
                <a:schemeClr val="accent1"/>
              </a:solidFill>
              <a:prstDash val="dot"/>
              <a:round/>
              <a:headEnd type="none" w="med" len="med"/>
              <a:tailEnd type="none" w="med" len="med"/>
            </a:ln>
          </p:spPr>
        </p:cxnSp>
        <p:cxnSp>
          <p:nvCxnSpPr>
            <p:cNvPr id="777" name="Google Shape;777;p34"/>
            <p:cNvCxnSpPr>
              <a:stCxn id="774" idx="6"/>
              <a:endCxn id="778" idx="0"/>
            </p:cNvCxnSpPr>
            <p:nvPr/>
          </p:nvCxnSpPr>
          <p:spPr>
            <a:xfrm rot="10800000">
              <a:off x="1447050" y="163238"/>
              <a:ext cx="645000" cy="2304600"/>
            </a:xfrm>
            <a:prstGeom prst="curvedConnector4">
              <a:avLst>
                <a:gd name="adj1" fmla="val -36919"/>
                <a:gd name="adj2" fmla="val 110332"/>
              </a:avLst>
            </a:prstGeom>
            <a:noFill/>
            <a:ln w="19050" cap="flat" cmpd="sng">
              <a:solidFill>
                <a:schemeClr val="accent1"/>
              </a:solidFill>
              <a:prstDash val="dot"/>
              <a:round/>
              <a:headEnd type="none" w="med" len="med"/>
              <a:tailEnd type="none" w="med" len="med"/>
            </a:ln>
          </p:spPr>
        </p:cxnSp>
        <p:sp>
          <p:nvSpPr>
            <p:cNvPr id="779" name="Google Shape;779;p34"/>
            <p:cNvSpPr/>
            <p:nvPr/>
          </p:nvSpPr>
          <p:spPr>
            <a:xfrm>
              <a:off x="2332975" y="-564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1781413" y="10195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34"/>
            <p:cNvCxnSpPr>
              <a:endCxn id="782" idx="2"/>
            </p:cNvCxnSpPr>
            <p:nvPr/>
          </p:nvCxnSpPr>
          <p:spPr>
            <a:xfrm rot="-5400000">
              <a:off x="-309425" y="3774500"/>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3" name="Google Shape;783;p34"/>
            <p:cNvCxnSpPr>
              <a:stCxn id="774" idx="2"/>
              <a:endCxn id="782" idx="6"/>
            </p:cNvCxnSpPr>
            <p:nvPr/>
          </p:nvCxnSpPr>
          <p:spPr>
            <a:xfrm flipH="1">
              <a:off x="1196550" y="2467838"/>
              <a:ext cx="715200" cy="778500"/>
            </a:xfrm>
            <a:prstGeom prst="curvedConnector3">
              <a:avLst>
                <a:gd name="adj1" fmla="val 49998"/>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4" name="Google Shape;784;p34"/>
            <p:cNvCxnSpPr>
              <a:stCxn id="779" idx="6"/>
              <a:endCxn id="785" idx="3"/>
            </p:cNvCxnSpPr>
            <p:nvPr/>
          </p:nvCxnSpPr>
          <p:spPr>
            <a:xfrm>
              <a:off x="2448775" y="1500"/>
              <a:ext cx="871800" cy="249300"/>
            </a:xfrm>
            <a:prstGeom prst="curvedConnector4">
              <a:avLst>
                <a:gd name="adj1" fmla="val 34890"/>
                <a:gd name="adj2" fmla="val 14898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6" name="Google Shape;786;p34"/>
            <p:cNvCxnSpPr>
              <a:stCxn id="785" idx="4"/>
              <a:endCxn id="774" idx="6"/>
            </p:cNvCxnSpPr>
            <p:nvPr/>
          </p:nvCxnSpPr>
          <p:spPr>
            <a:xfrm rot="5400000">
              <a:off x="1645850" y="725200"/>
              <a:ext cx="2188800" cy="1296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7" name="Google Shape;787;p34"/>
            <p:cNvCxnSpPr>
              <a:stCxn id="780" idx="2"/>
              <a:endCxn id="774" idx="0"/>
            </p:cNvCxnSpPr>
            <p:nvPr/>
          </p:nvCxnSpPr>
          <p:spPr>
            <a:xfrm>
              <a:off x="1781413" y="1109650"/>
              <a:ext cx="220500" cy="1268100"/>
            </a:xfrm>
            <a:prstGeom prst="curvedConnector4">
              <a:avLst>
                <a:gd name="adj1" fmla="val -107993"/>
                <a:gd name="adj2" fmla="val 5355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8" name="Google Shape;788;p34"/>
            <p:cNvCxnSpPr>
              <a:stCxn id="779" idx="5"/>
            </p:cNvCxnSpPr>
            <p:nvPr/>
          </p:nvCxnSpPr>
          <p:spPr>
            <a:xfrm rot="-5400000" flipH="1">
              <a:off x="1745716" y="728541"/>
              <a:ext cx="1710600" cy="338400"/>
            </a:xfrm>
            <a:prstGeom prst="curvedConnector3">
              <a:avLst>
                <a:gd name="adj1" fmla="val 50496"/>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9" name="Google Shape;789;p34"/>
            <p:cNvCxnSpPr>
              <a:stCxn id="774" idx="4"/>
              <a:endCxn id="790" idx="0"/>
            </p:cNvCxnSpPr>
            <p:nvPr/>
          </p:nvCxnSpPr>
          <p:spPr>
            <a:xfrm rot="-5400000" flipH="1">
              <a:off x="1686450" y="2873438"/>
              <a:ext cx="861000" cy="230100"/>
            </a:xfrm>
            <a:prstGeom prst="curvedConnector3">
              <a:avLst>
                <a:gd name="adj1" fmla="val 55623"/>
              </a:avLst>
            </a:prstGeom>
            <a:noFill/>
            <a:ln w="19050" cap="flat" cmpd="sng">
              <a:solidFill>
                <a:schemeClr val="accent1"/>
              </a:solidFill>
              <a:prstDash val="dot"/>
              <a:round/>
              <a:headEnd type="none" w="med" len="med"/>
              <a:tailEnd type="none" w="med" len="med"/>
            </a:ln>
          </p:spPr>
        </p:cxnSp>
        <p:grpSp>
          <p:nvGrpSpPr>
            <p:cNvPr id="791" name="Google Shape;791;p34"/>
            <p:cNvGrpSpPr/>
            <p:nvPr/>
          </p:nvGrpSpPr>
          <p:grpSpPr>
            <a:xfrm>
              <a:off x="1307250" y="163250"/>
              <a:ext cx="279600" cy="606150"/>
              <a:chOff x="2170975" y="320750"/>
              <a:chExt cx="279600" cy="606150"/>
            </a:xfrm>
          </p:grpSpPr>
          <p:sp>
            <p:nvSpPr>
              <p:cNvPr id="792" name="Google Shape;792;p3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170975" y="3207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4"/>
            <p:cNvGrpSpPr/>
            <p:nvPr/>
          </p:nvGrpSpPr>
          <p:grpSpPr>
            <a:xfrm>
              <a:off x="1004275" y="3150050"/>
              <a:ext cx="192300" cy="192300"/>
              <a:chOff x="471450" y="43325"/>
              <a:chExt cx="192300" cy="192300"/>
            </a:xfrm>
          </p:grpSpPr>
          <p:sp>
            <p:nvSpPr>
              <p:cNvPr id="794" name="Google Shape;794;p3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4"/>
            <p:cNvGrpSpPr/>
            <p:nvPr/>
          </p:nvGrpSpPr>
          <p:grpSpPr>
            <a:xfrm>
              <a:off x="3292400" y="86800"/>
              <a:ext cx="192300" cy="192300"/>
              <a:chOff x="4587025" y="-72475"/>
              <a:chExt cx="192300" cy="192300"/>
            </a:xfrm>
          </p:grpSpPr>
          <p:sp>
            <p:nvSpPr>
              <p:cNvPr id="796" name="Google Shape;796;p34"/>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4"/>
            <p:cNvGrpSpPr/>
            <p:nvPr/>
          </p:nvGrpSpPr>
          <p:grpSpPr>
            <a:xfrm>
              <a:off x="2092050" y="3418875"/>
              <a:ext cx="279600" cy="279600"/>
              <a:chOff x="2712150" y="448150"/>
              <a:chExt cx="279600" cy="279600"/>
            </a:xfrm>
          </p:grpSpPr>
          <p:sp>
            <p:nvSpPr>
              <p:cNvPr id="798" name="Google Shape;798;p34"/>
              <p:cNvSpPr/>
              <p:nvPr/>
            </p:nvSpPr>
            <p:spPr>
              <a:xfrm>
                <a:off x="2761800" y="4978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2712150" y="4481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34"/>
            <p:cNvSpPr/>
            <p:nvPr/>
          </p:nvSpPr>
          <p:spPr>
            <a:xfrm>
              <a:off x="420275" y="265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0" name="Google Shape;800;p34"/>
            <p:cNvCxnSpPr>
              <a:stCxn id="799" idx="0"/>
              <a:endCxn id="778" idx="4"/>
            </p:cNvCxnSpPr>
            <p:nvPr/>
          </p:nvCxnSpPr>
          <p:spPr>
            <a:xfrm rot="-5400000">
              <a:off x="-142825" y="1063725"/>
              <a:ext cx="2211000" cy="969000"/>
            </a:xfrm>
            <a:prstGeom prst="curvedConnector3">
              <a:avLst>
                <a:gd name="adj1" fmla="val 49997"/>
              </a:avLst>
            </a:prstGeom>
            <a:noFill/>
            <a:ln w="19050" cap="flat" cmpd="sng">
              <a:solidFill>
                <a:schemeClr val="accent1"/>
              </a:solidFill>
              <a:prstDash val="dot"/>
              <a:round/>
              <a:headEnd type="none" w="med" len="med"/>
              <a:tailEnd type="none" w="med" len="med"/>
            </a:ln>
          </p:spPr>
        </p:cxnSp>
      </p:grpSp>
      <p:sp>
        <p:nvSpPr>
          <p:cNvPr id="801" name="Google Shape;801;p34"/>
          <p:cNvSpPr/>
          <p:nvPr/>
        </p:nvSpPr>
        <p:spPr>
          <a:xfrm>
            <a:off x="2506975" y="36207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7276400" y="40639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771;p34">
            <a:extLst>
              <a:ext uri="{FF2B5EF4-FFF2-40B4-BE49-F238E27FC236}">
                <a16:creationId xmlns:a16="http://schemas.microsoft.com/office/drawing/2014/main" id="{C736A307-51D6-5371-8247-B684752438FA}"/>
              </a:ext>
            </a:extLst>
          </p:cNvPr>
          <p:cNvCxnSpPr/>
          <p:nvPr/>
        </p:nvCxnSpPr>
        <p:spPr>
          <a:xfrm>
            <a:off x="4047175" y="1229900"/>
            <a:ext cx="0" cy="1025400"/>
          </a:xfrm>
          <a:prstGeom prst="straightConnector1">
            <a:avLst/>
          </a:prstGeom>
          <a:noFill/>
          <a:ln w="76200" cap="flat" cmpd="sng">
            <a:solidFill>
              <a:srgbClr val="FF0000"/>
            </a:solidFill>
            <a:prstDash val="solid"/>
            <a:round/>
            <a:headEnd type="none" w="med" len="med"/>
            <a:tailEnd type="none" w="med" len="med"/>
          </a:ln>
          <a:effectLst>
            <a:outerShdw blurRad="200025" dist="19050" dir="5400000" algn="bl" rotWithShape="0">
              <a:schemeClr val="lt2">
                <a:alpha val="50000"/>
              </a:schemeClr>
            </a:outerShdw>
          </a:effectLst>
        </p:spPr>
      </p:cxnSp>
      <p:pic>
        <p:nvPicPr>
          <p:cNvPr id="6" name="Picture 5">
            <a:extLst>
              <a:ext uri="{FF2B5EF4-FFF2-40B4-BE49-F238E27FC236}">
                <a16:creationId xmlns:a16="http://schemas.microsoft.com/office/drawing/2014/main" id="{43C76365-DD0B-F862-34E2-58FD37221D0C}"/>
              </a:ext>
            </a:extLst>
          </p:cNvPr>
          <p:cNvPicPr>
            <a:picLocks noChangeAspect="1"/>
          </p:cNvPicPr>
          <p:nvPr/>
        </p:nvPicPr>
        <p:blipFill>
          <a:blip r:embed="rId3"/>
          <a:stretch>
            <a:fillRect/>
          </a:stretch>
        </p:blipFill>
        <p:spPr>
          <a:xfrm>
            <a:off x="0" y="4009"/>
            <a:ext cx="3997033" cy="2142201"/>
          </a:xfrm>
          <a:prstGeom prst="rect">
            <a:avLst/>
          </a:prstGeom>
        </p:spPr>
      </p:pic>
    </p:spTree>
    <p:extLst>
      <p:ext uri="{BB962C8B-B14F-4D97-AF65-F5344CB8AC3E}">
        <p14:creationId xmlns:p14="http://schemas.microsoft.com/office/powerpoint/2010/main" val="231016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063EAE-ACFE-90B0-61DF-15D367B886B4}"/>
              </a:ext>
            </a:extLst>
          </p:cNvPr>
          <p:cNvPicPr>
            <a:picLocks noChangeAspect="1"/>
          </p:cNvPicPr>
          <p:nvPr/>
        </p:nvPicPr>
        <p:blipFill>
          <a:blip r:embed="rId2"/>
          <a:stretch>
            <a:fillRect/>
          </a:stretch>
        </p:blipFill>
        <p:spPr>
          <a:xfrm>
            <a:off x="1598696" y="0"/>
            <a:ext cx="5946608" cy="5143500"/>
          </a:xfrm>
          <a:prstGeom prst="rect">
            <a:avLst/>
          </a:prstGeom>
        </p:spPr>
      </p:pic>
      <p:sp>
        <p:nvSpPr>
          <p:cNvPr id="5" name="TextBox 4">
            <a:extLst>
              <a:ext uri="{FF2B5EF4-FFF2-40B4-BE49-F238E27FC236}">
                <a16:creationId xmlns:a16="http://schemas.microsoft.com/office/drawing/2014/main" id="{304AA533-7BEB-F979-2C5F-A07197D642AA}"/>
              </a:ext>
            </a:extLst>
          </p:cNvPr>
          <p:cNvSpPr txBox="1"/>
          <p:nvPr/>
        </p:nvSpPr>
        <p:spPr>
          <a:xfrm>
            <a:off x="4308763" y="2340917"/>
            <a:ext cx="748145" cy="461665"/>
          </a:xfrm>
          <a:prstGeom prst="rect">
            <a:avLst/>
          </a:prstGeom>
          <a:solidFill>
            <a:schemeClr val="accent1"/>
          </a:solidFill>
        </p:spPr>
        <p:txBody>
          <a:bodyPr wrap="square">
            <a:spAutoFit/>
          </a:bodyPr>
          <a:lstStyle/>
          <a:p>
            <a:r>
              <a:rPr lang="en-US" sz="1200" dirty="0">
                <a:latin typeface="Times New Roman" panose="02020603050405020304" pitchFamily="18" charset="0"/>
                <a:cs typeface="Times New Roman" panose="02020603050405020304" pitchFamily="18" charset="0"/>
              </a:rPr>
              <a:t>SLAAC</a:t>
            </a:r>
          </a:p>
          <a:p>
            <a:r>
              <a:rPr lang="en-US" sz="1200" dirty="0">
                <a:latin typeface="Times New Roman" panose="02020603050405020304" pitchFamily="18" charset="0"/>
                <a:cs typeface="Times New Roman" panose="02020603050405020304" pitchFamily="18" charset="0"/>
              </a:rPr>
              <a:t>Project</a:t>
            </a:r>
          </a:p>
        </p:txBody>
      </p:sp>
    </p:spTree>
    <p:extLst>
      <p:ext uri="{BB962C8B-B14F-4D97-AF65-F5344CB8AC3E}">
        <p14:creationId xmlns:p14="http://schemas.microsoft.com/office/powerpoint/2010/main" val="59549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38"/>
          <p:cNvSpPr txBox="1">
            <a:spLocks noGrp="1"/>
          </p:cNvSpPr>
          <p:nvPr>
            <p:ph type="title"/>
          </p:nvPr>
        </p:nvSpPr>
        <p:spPr>
          <a:xfrm>
            <a:off x="726338" y="14663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rPr>
              <a:t>Who are the Stakeholders?</a:t>
            </a:r>
            <a:endParaRPr dirty="0">
              <a:solidFill>
                <a:srgbClr val="FFFF00"/>
              </a:solidFill>
            </a:endParaRPr>
          </a:p>
        </p:txBody>
      </p:sp>
      <p:sp>
        <p:nvSpPr>
          <p:cNvPr id="875" name="Google Shape;875;p38"/>
          <p:cNvSpPr txBox="1">
            <a:spLocks noGrp="1"/>
          </p:cNvSpPr>
          <p:nvPr>
            <p:ph type="subTitle" idx="1"/>
          </p:nvPr>
        </p:nvSpPr>
        <p:spPr>
          <a:xfrm>
            <a:off x="811313" y="1175850"/>
            <a:ext cx="2657887" cy="11052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q"/>
            </a:pPr>
            <a:r>
              <a:rPr lang="en" sz="2000" dirty="0">
                <a:latin typeface="Arial" panose="020B0604020202020204" pitchFamily="34" charset="0"/>
                <a:cs typeface="Arial" panose="020B0604020202020204" pitchFamily="34" charset="0"/>
              </a:rPr>
              <a:t>Universities</a:t>
            </a:r>
          </a:p>
          <a:p>
            <a:pPr marL="285750" lvl="0" indent="-285750" algn="l" rtl="0">
              <a:spcBef>
                <a:spcPts val="0"/>
              </a:spcBef>
              <a:spcAft>
                <a:spcPts val="0"/>
              </a:spcAft>
              <a:buFont typeface="Wingdings" panose="05000000000000000000" pitchFamily="2" charset="2"/>
              <a:buChar char="q"/>
            </a:pPr>
            <a:r>
              <a:rPr lang="en" sz="2000" dirty="0">
                <a:latin typeface="Arial" panose="020B0604020202020204" pitchFamily="34" charset="0"/>
                <a:cs typeface="Arial" panose="020B0604020202020204" pitchFamily="34" charset="0"/>
              </a:rPr>
              <a:t>Other Tertiary Institutions (ISLM)</a:t>
            </a:r>
          </a:p>
          <a:p>
            <a:pPr marL="285750" lvl="0" indent="-285750" algn="l" rtl="0">
              <a:spcBef>
                <a:spcPts val="0"/>
              </a:spcBef>
              <a:spcAft>
                <a:spcPts val="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P</a:t>
            </a:r>
            <a:r>
              <a:rPr lang="en" sz="2000" dirty="0">
                <a:latin typeface="Arial" panose="020B0604020202020204" pitchFamily="34" charset="0"/>
                <a:cs typeface="Arial" panose="020B0604020202020204" pitchFamily="34" charset="0"/>
              </a:rPr>
              <a:t>rofessional Bodies (ISU)</a:t>
            </a:r>
            <a:endParaRPr sz="2000" dirty="0">
              <a:latin typeface="Arial" panose="020B0604020202020204" pitchFamily="34" charset="0"/>
              <a:cs typeface="Arial" panose="020B0604020202020204" pitchFamily="34" charset="0"/>
            </a:endParaRPr>
          </a:p>
        </p:txBody>
      </p:sp>
      <p:sp>
        <p:nvSpPr>
          <p:cNvPr id="879" name="Google Shape;879;p38"/>
          <p:cNvSpPr txBox="1">
            <a:spLocks noGrp="1"/>
          </p:cNvSpPr>
          <p:nvPr>
            <p:ph type="subTitle" idx="7"/>
          </p:nvPr>
        </p:nvSpPr>
        <p:spPr>
          <a:xfrm>
            <a:off x="815213" y="665594"/>
            <a:ext cx="2177363"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Institutions</a:t>
            </a:r>
            <a:endParaRPr dirty="0">
              <a:solidFill>
                <a:srgbClr val="FFFF00"/>
              </a:solidFill>
            </a:endParaRPr>
          </a:p>
        </p:txBody>
      </p:sp>
      <p:sp>
        <p:nvSpPr>
          <p:cNvPr id="880" name="Google Shape;880;p38"/>
          <p:cNvSpPr txBox="1">
            <a:spLocks noGrp="1"/>
          </p:cNvSpPr>
          <p:nvPr>
            <p:ph type="subTitle" idx="8"/>
          </p:nvPr>
        </p:nvSpPr>
        <p:spPr>
          <a:xfrm>
            <a:off x="3624050" y="665594"/>
            <a:ext cx="2657885"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Administrators</a:t>
            </a:r>
            <a:endParaRPr dirty="0">
              <a:solidFill>
                <a:srgbClr val="FFFF00"/>
              </a:solidFill>
            </a:endParaRPr>
          </a:p>
        </p:txBody>
      </p:sp>
      <p:sp>
        <p:nvSpPr>
          <p:cNvPr id="881" name="Google Shape;881;p38"/>
          <p:cNvSpPr txBox="1">
            <a:spLocks noGrp="1"/>
          </p:cNvSpPr>
          <p:nvPr>
            <p:ph type="subTitle" idx="9"/>
          </p:nvPr>
        </p:nvSpPr>
        <p:spPr>
          <a:xfrm>
            <a:off x="6435561" y="665594"/>
            <a:ext cx="1978200"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Managers</a:t>
            </a:r>
            <a:endParaRPr dirty="0">
              <a:solidFill>
                <a:srgbClr val="FFFF00"/>
              </a:solidFill>
            </a:endParaRPr>
          </a:p>
        </p:txBody>
      </p:sp>
      <p:sp>
        <p:nvSpPr>
          <p:cNvPr id="884" name="Google Shape;884;p38"/>
          <p:cNvSpPr txBox="1">
            <a:spLocks noGrp="1"/>
          </p:cNvSpPr>
          <p:nvPr>
            <p:ph type="subTitle" idx="13"/>
          </p:nvPr>
        </p:nvSpPr>
        <p:spPr>
          <a:xfrm>
            <a:off x="815212" y="3020162"/>
            <a:ext cx="2596597"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Dev’t Partners</a:t>
            </a:r>
            <a:endParaRPr dirty="0">
              <a:solidFill>
                <a:srgbClr val="FFFF00"/>
              </a:solidFill>
            </a:endParaRPr>
          </a:p>
        </p:txBody>
      </p:sp>
      <p:sp>
        <p:nvSpPr>
          <p:cNvPr id="885" name="Google Shape;885;p38"/>
          <p:cNvSpPr txBox="1">
            <a:spLocks noGrp="1"/>
          </p:cNvSpPr>
          <p:nvPr>
            <p:ph type="subTitle" idx="14"/>
          </p:nvPr>
        </p:nvSpPr>
        <p:spPr>
          <a:xfrm>
            <a:off x="3624050" y="3020162"/>
            <a:ext cx="1978200"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Politicians</a:t>
            </a:r>
            <a:endParaRPr dirty="0">
              <a:solidFill>
                <a:srgbClr val="FFFF00"/>
              </a:solidFill>
            </a:endParaRPr>
          </a:p>
        </p:txBody>
      </p:sp>
      <p:sp>
        <p:nvSpPr>
          <p:cNvPr id="886" name="Google Shape;886;p38"/>
          <p:cNvSpPr txBox="1">
            <a:spLocks noGrp="1"/>
          </p:cNvSpPr>
          <p:nvPr>
            <p:ph type="subTitle" idx="15"/>
          </p:nvPr>
        </p:nvSpPr>
        <p:spPr>
          <a:xfrm>
            <a:off x="6435560" y="3020162"/>
            <a:ext cx="2403640"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Beneficiaries</a:t>
            </a:r>
            <a:endParaRPr dirty="0">
              <a:solidFill>
                <a:srgbClr val="FFFF00"/>
              </a:solidFill>
            </a:endParaRPr>
          </a:p>
        </p:txBody>
      </p:sp>
      <p:cxnSp>
        <p:nvCxnSpPr>
          <p:cNvPr id="887" name="Google Shape;887;p38"/>
          <p:cNvCxnSpPr/>
          <p:nvPr/>
        </p:nvCxnSpPr>
        <p:spPr>
          <a:xfrm>
            <a:off x="726339" y="800339"/>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88" name="Google Shape;888;p38"/>
          <p:cNvCxnSpPr/>
          <p:nvPr/>
        </p:nvCxnSpPr>
        <p:spPr>
          <a:xfrm>
            <a:off x="3546626" y="800339"/>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89" name="Google Shape;889;p38"/>
          <p:cNvCxnSpPr/>
          <p:nvPr/>
        </p:nvCxnSpPr>
        <p:spPr>
          <a:xfrm>
            <a:off x="6359364" y="800339"/>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90" name="Google Shape;890;p38"/>
          <p:cNvCxnSpPr/>
          <p:nvPr/>
        </p:nvCxnSpPr>
        <p:spPr>
          <a:xfrm>
            <a:off x="726338" y="3167137"/>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91" name="Google Shape;891;p38"/>
          <p:cNvCxnSpPr/>
          <p:nvPr/>
        </p:nvCxnSpPr>
        <p:spPr>
          <a:xfrm>
            <a:off x="3546625" y="3167137"/>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92" name="Google Shape;892;p38"/>
          <p:cNvCxnSpPr/>
          <p:nvPr/>
        </p:nvCxnSpPr>
        <p:spPr>
          <a:xfrm>
            <a:off x="6359363" y="3167137"/>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sp>
        <p:nvSpPr>
          <p:cNvPr id="12" name="Google Shape;875;p38">
            <a:extLst>
              <a:ext uri="{FF2B5EF4-FFF2-40B4-BE49-F238E27FC236}">
                <a16:creationId xmlns:a16="http://schemas.microsoft.com/office/drawing/2014/main" id="{D94EEAA3-EC45-E23F-2C48-594F6112F3E0}"/>
              </a:ext>
            </a:extLst>
          </p:cNvPr>
          <p:cNvSpPr txBox="1">
            <a:spLocks/>
          </p:cNvSpPr>
          <p:nvPr/>
        </p:nvSpPr>
        <p:spPr>
          <a:xfrm>
            <a:off x="726338" y="3533762"/>
            <a:ext cx="2657887" cy="11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World Bank</a:t>
            </a:r>
          </a:p>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Cooperations </a:t>
            </a:r>
          </a:p>
        </p:txBody>
      </p:sp>
      <p:sp>
        <p:nvSpPr>
          <p:cNvPr id="13" name="Google Shape;875;p38">
            <a:extLst>
              <a:ext uri="{FF2B5EF4-FFF2-40B4-BE49-F238E27FC236}">
                <a16:creationId xmlns:a16="http://schemas.microsoft.com/office/drawing/2014/main" id="{639C9FFF-B4FA-9817-55D8-D1665FF69D52}"/>
              </a:ext>
            </a:extLst>
          </p:cNvPr>
          <p:cNvSpPr txBox="1">
            <a:spLocks/>
          </p:cNvSpPr>
          <p:nvPr/>
        </p:nvSpPr>
        <p:spPr>
          <a:xfrm>
            <a:off x="3663379" y="1175850"/>
            <a:ext cx="2657887" cy="11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Central Gov’t Level</a:t>
            </a:r>
          </a:p>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Local Gov’t Level</a:t>
            </a:r>
          </a:p>
        </p:txBody>
      </p:sp>
      <p:sp>
        <p:nvSpPr>
          <p:cNvPr id="14" name="Google Shape;875;p38">
            <a:extLst>
              <a:ext uri="{FF2B5EF4-FFF2-40B4-BE49-F238E27FC236}">
                <a16:creationId xmlns:a16="http://schemas.microsoft.com/office/drawing/2014/main" id="{A698E3AB-BC01-C533-0158-A16F0FCF6114}"/>
              </a:ext>
            </a:extLst>
          </p:cNvPr>
          <p:cNvSpPr txBox="1">
            <a:spLocks/>
          </p:cNvSpPr>
          <p:nvPr/>
        </p:nvSpPr>
        <p:spPr>
          <a:xfrm>
            <a:off x="6359364" y="1175850"/>
            <a:ext cx="2657887" cy="11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NGO Partners</a:t>
            </a:r>
          </a:p>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CDOs</a:t>
            </a:r>
          </a:p>
        </p:txBody>
      </p:sp>
      <p:sp>
        <p:nvSpPr>
          <p:cNvPr id="15" name="Google Shape;875;p38">
            <a:extLst>
              <a:ext uri="{FF2B5EF4-FFF2-40B4-BE49-F238E27FC236}">
                <a16:creationId xmlns:a16="http://schemas.microsoft.com/office/drawing/2014/main" id="{A12D0E88-B125-1B2E-658C-A8734A266C1B}"/>
              </a:ext>
            </a:extLst>
          </p:cNvPr>
          <p:cNvSpPr txBox="1">
            <a:spLocks/>
          </p:cNvSpPr>
          <p:nvPr/>
        </p:nvSpPr>
        <p:spPr>
          <a:xfrm>
            <a:off x="3574211" y="3533762"/>
            <a:ext cx="2657887" cy="11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Parliamentarians</a:t>
            </a:r>
          </a:p>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Councilors</a:t>
            </a:r>
          </a:p>
        </p:txBody>
      </p:sp>
      <p:sp>
        <p:nvSpPr>
          <p:cNvPr id="16" name="Google Shape;875;p38">
            <a:extLst>
              <a:ext uri="{FF2B5EF4-FFF2-40B4-BE49-F238E27FC236}">
                <a16:creationId xmlns:a16="http://schemas.microsoft.com/office/drawing/2014/main" id="{26ECFC62-D153-8D76-5638-7B8623F4E246}"/>
              </a:ext>
            </a:extLst>
          </p:cNvPr>
          <p:cNvSpPr txBox="1">
            <a:spLocks/>
          </p:cNvSpPr>
          <p:nvPr/>
        </p:nvSpPr>
        <p:spPr>
          <a:xfrm>
            <a:off x="6422084" y="3533762"/>
            <a:ext cx="2657887" cy="11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Land Owners</a:t>
            </a:r>
          </a:p>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SACCOs</a:t>
            </a:r>
          </a:p>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Banks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anim calcmode="lin" valueType="num">
                                      <p:cBhvr additive="base">
                                        <p:cTn id="7" dur="500" fill="hold"/>
                                        <p:tgtEl>
                                          <p:spTgt spid="887"/>
                                        </p:tgtEl>
                                        <p:attrNameLst>
                                          <p:attrName>ppt_x</p:attrName>
                                        </p:attrNameLst>
                                      </p:cBhvr>
                                      <p:tavLst>
                                        <p:tav tm="0">
                                          <p:val>
                                            <p:strVal val="#ppt_x"/>
                                          </p:val>
                                        </p:tav>
                                        <p:tav tm="100000">
                                          <p:val>
                                            <p:strVal val="#ppt_x"/>
                                          </p:val>
                                        </p:tav>
                                      </p:tavLst>
                                    </p:anim>
                                    <p:anim calcmode="lin" valueType="num">
                                      <p:cBhvr additive="base">
                                        <p:cTn id="8" dur="500" fill="hold"/>
                                        <p:tgtEl>
                                          <p:spTgt spid="8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79">
                                            <p:txEl>
                                              <p:pRg st="0" end="0"/>
                                            </p:txEl>
                                          </p:spTgt>
                                        </p:tgtEl>
                                        <p:attrNameLst>
                                          <p:attrName>style.visibility</p:attrName>
                                        </p:attrNameLst>
                                      </p:cBhvr>
                                      <p:to>
                                        <p:strVal val="visible"/>
                                      </p:to>
                                    </p:set>
                                    <p:anim calcmode="lin" valueType="num">
                                      <p:cBhvr additive="base">
                                        <p:cTn id="11" dur="500" fill="hold"/>
                                        <p:tgtEl>
                                          <p:spTgt spid="87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7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75">
                                            <p:txEl>
                                              <p:pRg st="0" end="0"/>
                                            </p:txEl>
                                          </p:spTgt>
                                        </p:tgtEl>
                                        <p:attrNameLst>
                                          <p:attrName>style.visibility</p:attrName>
                                        </p:attrNameLst>
                                      </p:cBhvr>
                                      <p:to>
                                        <p:strVal val="visible"/>
                                      </p:to>
                                    </p:set>
                                    <p:anim calcmode="lin" valueType="num">
                                      <p:cBhvr additive="base">
                                        <p:cTn id="15" dur="500" fill="hold"/>
                                        <p:tgtEl>
                                          <p:spTgt spid="87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75">
                                            <p:txEl>
                                              <p:pRg st="1" end="1"/>
                                            </p:txEl>
                                          </p:spTgt>
                                        </p:tgtEl>
                                        <p:attrNameLst>
                                          <p:attrName>style.visibility</p:attrName>
                                        </p:attrNameLst>
                                      </p:cBhvr>
                                      <p:to>
                                        <p:strVal val="visible"/>
                                      </p:to>
                                    </p:set>
                                    <p:anim calcmode="lin" valueType="num">
                                      <p:cBhvr additive="base">
                                        <p:cTn id="21" dur="500" fill="hold"/>
                                        <p:tgtEl>
                                          <p:spTgt spid="87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75">
                                            <p:txEl>
                                              <p:pRg st="2" end="2"/>
                                            </p:txEl>
                                          </p:spTgt>
                                        </p:tgtEl>
                                        <p:attrNameLst>
                                          <p:attrName>style.visibility</p:attrName>
                                        </p:attrNameLst>
                                      </p:cBhvr>
                                      <p:to>
                                        <p:strVal val="visible"/>
                                      </p:to>
                                    </p:set>
                                    <p:anim calcmode="lin" valueType="num">
                                      <p:cBhvr additive="base">
                                        <p:cTn id="27" dur="500" fill="hold"/>
                                        <p:tgtEl>
                                          <p:spTgt spid="87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88"/>
                                        </p:tgtEl>
                                        <p:attrNameLst>
                                          <p:attrName>style.visibility</p:attrName>
                                        </p:attrNameLst>
                                      </p:cBhvr>
                                      <p:to>
                                        <p:strVal val="visible"/>
                                      </p:to>
                                    </p:set>
                                    <p:anim calcmode="lin" valueType="num">
                                      <p:cBhvr additive="base">
                                        <p:cTn id="33" dur="500" fill="hold"/>
                                        <p:tgtEl>
                                          <p:spTgt spid="888"/>
                                        </p:tgtEl>
                                        <p:attrNameLst>
                                          <p:attrName>ppt_x</p:attrName>
                                        </p:attrNameLst>
                                      </p:cBhvr>
                                      <p:tavLst>
                                        <p:tav tm="0">
                                          <p:val>
                                            <p:strVal val="#ppt_x"/>
                                          </p:val>
                                        </p:tav>
                                        <p:tav tm="100000">
                                          <p:val>
                                            <p:strVal val="#ppt_x"/>
                                          </p:val>
                                        </p:tav>
                                      </p:tavLst>
                                    </p:anim>
                                    <p:anim calcmode="lin" valueType="num">
                                      <p:cBhvr additive="base">
                                        <p:cTn id="34" dur="500" fill="hold"/>
                                        <p:tgtEl>
                                          <p:spTgt spid="88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80">
                                            <p:txEl>
                                              <p:pRg st="0" end="0"/>
                                            </p:txEl>
                                          </p:spTgt>
                                        </p:tgtEl>
                                        <p:attrNameLst>
                                          <p:attrName>style.visibility</p:attrName>
                                        </p:attrNameLst>
                                      </p:cBhvr>
                                      <p:to>
                                        <p:strVal val="visible"/>
                                      </p:to>
                                    </p:set>
                                    <p:anim calcmode="lin" valueType="num">
                                      <p:cBhvr additive="base">
                                        <p:cTn id="37" dur="500" fill="hold"/>
                                        <p:tgtEl>
                                          <p:spTgt spid="88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89"/>
                                        </p:tgtEl>
                                        <p:attrNameLst>
                                          <p:attrName>style.visibility</p:attrName>
                                        </p:attrNameLst>
                                      </p:cBhvr>
                                      <p:to>
                                        <p:strVal val="visible"/>
                                      </p:to>
                                    </p:set>
                                    <p:anim calcmode="lin" valueType="num">
                                      <p:cBhvr additive="base">
                                        <p:cTn id="47" dur="500" fill="hold"/>
                                        <p:tgtEl>
                                          <p:spTgt spid="889"/>
                                        </p:tgtEl>
                                        <p:attrNameLst>
                                          <p:attrName>ppt_x</p:attrName>
                                        </p:attrNameLst>
                                      </p:cBhvr>
                                      <p:tavLst>
                                        <p:tav tm="0">
                                          <p:val>
                                            <p:strVal val="#ppt_x"/>
                                          </p:val>
                                        </p:tav>
                                        <p:tav tm="100000">
                                          <p:val>
                                            <p:strVal val="#ppt_x"/>
                                          </p:val>
                                        </p:tav>
                                      </p:tavLst>
                                    </p:anim>
                                    <p:anim calcmode="lin" valueType="num">
                                      <p:cBhvr additive="base">
                                        <p:cTn id="48" dur="500" fill="hold"/>
                                        <p:tgtEl>
                                          <p:spTgt spid="88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81">
                                            <p:txEl>
                                              <p:pRg st="0" end="0"/>
                                            </p:txEl>
                                          </p:spTgt>
                                        </p:tgtEl>
                                        <p:attrNameLst>
                                          <p:attrName>style.visibility</p:attrName>
                                        </p:attrNameLst>
                                      </p:cBhvr>
                                      <p:to>
                                        <p:strVal val="visible"/>
                                      </p:to>
                                    </p:set>
                                    <p:anim calcmode="lin" valueType="num">
                                      <p:cBhvr additive="base">
                                        <p:cTn id="51" dur="500" fill="hold"/>
                                        <p:tgtEl>
                                          <p:spTgt spid="881">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81">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90"/>
                                        </p:tgtEl>
                                        <p:attrNameLst>
                                          <p:attrName>style.visibility</p:attrName>
                                        </p:attrNameLst>
                                      </p:cBhvr>
                                      <p:to>
                                        <p:strVal val="visible"/>
                                      </p:to>
                                    </p:set>
                                    <p:anim calcmode="lin" valueType="num">
                                      <p:cBhvr additive="base">
                                        <p:cTn id="61" dur="500" fill="hold"/>
                                        <p:tgtEl>
                                          <p:spTgt spid="890"/>
                                        </p:tgtEl>
                                        <p:attrNameLst>
                                          <p:attrName>ppt_x</p:attrName>
                                        </p:attrNameLst>
                                      </p:cBhvr>
                                      <p:tavLst>
                                        <p:tav tm="0">
                                          <p:val>
                                            <p:strVal val="#ppt_x"/>
                                          </p:val>
                                        </p:tav>
                                        <p:tav tm="100000">
                                          <p:val>
                                            <p:strVal val="#ppt_x"/>
                                          </p:val>
                                        </p:tav>
                                      </p:tavLst>
                                    </p:anim>
                                    <p:anim calcmode="lin" valueType="num">
                                      <p:cBhvr additive="base">
                                        <p:cTn id="62" dur="500" fill="hold"/>
                                        <p:tgtEl>
                                          <p:spTgt spid="89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84">
                                            <p:txEl>
                                              <p:pRg st="0" end="0"/>
                                            </p:txEl>
                                          </p:spTgt>
                                        </p:tgtEl>
                                        <p:attrNameLst>
                                          <p:attrName>style.visibility</p:attrName>
                                        </p:attrNameLst>
                                      </p:cBhvr>
                                      <p:to>
                                        <p:strVal val="visible"/>
                                      </p:to>
                                    </p:set>
                                    <p:anim calcmode="lin" valueType="num">
                                      <p:cBhvr additive="base">
                                        <p:cTn id="65" dur="500" fill="hold"/>
                                        <p:tgtEl>
                                          <p:spTgt spid="88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84">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891"/>
                                        </p:tgtEl>
                                        <p:attrNameLst>
                                          <p:attrName>style.visibility</p:attrName>
                                        </p:attrNameLst>
                                      </p:cBhvr>
                                      <p:to>
                                        <p:strVal val="visible"/>
                                      </p:to>
                                    </p:set>
                                    <p:anim calcmode="lin" valueType="num">
                                      <p:cBhvr additive="base">
                                        <p:cTn id="75" dur="500" fill="hold"/>
                                        <p:tgtEl>
                                          <p:spTgt spid="891"/>
                                        </p:tgtEl>
                                        <p:attrNameLst>
                                          <p:attrName>ppt_x</p:attrName>
                                        </p:attrNameLst>
                                      </p:cBhvr>
                                      <p:tavLst>
                                        <p:tav tm="0">
                                          <p:val>
                                            <p:strVal val="#ppt_x"/>
                                          </p:val>
                                        </p:tav>
                                        <p:tav tm="100000">
                                          <p:val>
                                            <p:strVal val="#ppt_x"/>
                                          </p:val>
                                        </p:tav>
                                      </p:tavLst>
                                    </p:anim>
                                    <p:anim calcmode="lin" valueType="num">
                                      <p:cBhvr additive="base">
                                        <p:cTn id="76" dur="500" fill="hold"/>
                                        <p:tgtEl>
                                          <p:spTgt spid="89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85">
                                            <p:txEl>
                                              <p:pRg st="0" end="0"/>
                                            </p:txEl>
                                          </p:spTgt>
                                        </p:tgtEl>
                                        <p:attrNameLst>
                                          <p:attrName>style.visibility</p:attrName>
                                        </p:attrNameLst>
                                      </p:cBhvr>
                                      <p:to>
                                        <p:strVal val="visible"/>
                                      </p:to>
                                    </p:set>
                                    <p:anim calcmode="lin" valueType="num">
                                      <p:cBhvr additive="base">
                                        <p:cTn id="79" dur="500" fill="hold"/>
                                        <p:tgtEl>
                                          <p:spTgt spid="88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85">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92"/>
                                        </p:tgtEl>
                                        <p:attrNameLst>
                                          <p:attrName>style.visibility</p:attrName>
                                        </p:attrNameLst>
                                      </p:cBhvr>
                                      <p:to>
                                        <p:strVal val="visible"/>
                                      </p:to>
                                    </p:set>
                                    <p:anim calcmode="lin" valueType="num">
                                      <p:cBhvr additive="base">
                                        <p:cTn id="89" dur="500" fill="hold"/>
                                        <p:tgtEl>
                                          <p:spTgt spid="892"/>
                                        </p:tgtEl>
                                        <p:attrNameLst>
                                          <p:attrName>ppt_x</p:attrName>
                                        </p:attrNameLst>
                                      </p:cBhvr>
                                      <p:tavLst>
                                        <p:tav tm="0">
                                          <p:val>
                                            <p:strVal val="#ppt_x"/>
                                          </p:val>
                                        </p:tav>
                                        <p:tav tm="100000">
                                          <p:val>
                                            <p:strVal val="#ppt_x"/>
                                          </p:val>
                                        </p:tav>
                                      </p:tavLst>
                                    </p:anim>
                                    <p:anim calcmode="lin" valueType="num">
                                      <p:cBhvr additive="base">
                                        <p:cTn id="90" dur="500" fill="hold"/>
                                        <p:tgtEl>
                                          <p:spTgt spid="89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86">
                                            <p:txEl>
                                              <p:pRg st="0" end="0"/>
                                            </p:txEl>
                                          </p:spTgt>
                                        </p:tgtEl>
                                        <p:attrNameLst>
                                          <p:attrName>style.visibility</p:attrName>
                                        </p:attrNameLst>
                                      </p:cBhvr>
                                      <p:to>
                                        <p:strVal val="visible"/>
                                      </p:to>
                                    </p:set>
                                    <p:anim calcmode="lin" valueType="num">
                                      <p:cBhvr additive="base">
                                        <p:cTn id="93" dur="500" fill="hold"/>
                                        <p:tgtEl>
                                          <p:spTgt spid="886">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86">
                                            <p:txEl>
                                              <p:pRg st="0" end="0"/>
                                            </p:tx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 grpId="0" build="p"/>
      <p:bldP spid="879" grpId="0" build="p"/>
      <p:bldP spid="880" grpId="0" build="p"/>
      <p:bldP spid="881" grpId="0" build="p"/>
      <p:bldP spid="884" grpId="0" build="p"/>
      <p:bldP spid="885" grpId="0" build="p"/>
      <p:bldP spid="886" grpId="0" build="p"/>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4" name="Picture 3">
            <a:extLst>
              <a:ext uri="{FF2B5EF4-FFF2-40B4-BE49-F238E27FC236}">
                <a16:creationId xmlns:a16="http://schemas.microsoft.com/office/drawing/2014/main" id="{23BEC41D-AEC1-5909-F404-44E87252F8B5}"/>
              </a:ext>
            </a:extLst>
          </p:cNvPr>
          <p:cNvPicPr>
            <a:picLocks noChangeAspect="1"/>
          </p:cNvPicPr>
          <p:nvPr/>
        </p:nvPicPr>
        <p:blipFill>
          <a:blip r:embed="rId3"/>
          <a:stretch>
            <a:fillRect/>
          </a:stretch>
        </p:blipFill>
        <p:spPr>
          <a:xfrm>
            <a:off x="0" y="0"/>
            <a:ext cx="4231774" cy="2401637"/>
          </a:xfrm>
          <a:prstGeom prst="rect">
            <a:avLst/>
          </a:prstGeom>
        </p:spPr>
      </p:pic>
      <p:sp>
        <p:nvSpPr>
          <p:cNvPr id="769" name="Google Shape;769;p34"/>
          <p:cNvSpPr txBox="1">
            <a:spLocks noGrp="1"/>
          </p:cNvSpPr>
          <p:nvPr>
            <p:ph type="title"/>
          </p:nvPr>
        </p:nvSpPr>
        <p:spPr>
          <a:xfrm>
            <a:off x="4047174" y="2571975"/>
            <a:ext cx="4750459"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lumMod val="50000"/>
                  </a:schemeClr>
                </a:solidFill>
              </a:rPr>
              <a:t>Role of the Stakeholders</a:t>
            </a:r>
            <a:endParaRPr dirty="0">
              <a:solidFill>
                <a:schemeClr val="tx2">
                  <a:lumMod val="50000"/>
                </a:schemeClr>
              </a:solidFill>
            </a:endParaRPr>
          </a:p>
        </p:txBody>
      </p:sp>
      <p:sp>
        <p:nvSpPr>
          <p:cNvPr id="770" name="Google Shape;770;p34"/>
          <p:cNvSpPr txBox="1">
            <a:spLocks noGrp="1"/>
          </p:cNvSpPr>
          <p:nvPr>
            <p:ph type="title" idx="2"/>
          </p:nvPr>
        </p:nvSpPr>
        <p:spPr>
          <a:xfrm>
            <a:off x="4235874" y="1058300"/>
            <a:ext cx="2365815" cy="136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05</a:t>
            </a:r>
            <a:endParaRPr dirty="0">
              <a:solidFill>
                <a:srgbClr val="FFFF00"/>
              </a:solidFill>
            </a:endParaRPr>
          </a:p>
        </p:txBody>
      </p:sp>
      <p:grpSp>
        <p:nvGrpSpPr>
          <p:cNvPr id="772" name="Google Shape;772;p34"/>
          <p:cNvGrpSpPr/>
          <p:nvPr/>
        </p:nvGrpSpPr>
        <p:grpSpPr>
          <a:xfrm>
            <a:off x="-342250" y="307775"/>
            <a:ext cx="3265825" cy="5144600"/>
            <a:chOff x="218875" y="-56400"/>
            <a:chExt cx="3265825" cy="5144600"/>
          </a:xfrm>
        </p:grpSpPr>
        <p:sp>
          <p:nvSpPr>
            <p:cNvPr id="773" name="Google Shape;773;p34"/>
            <p:cNvSpPr/>
            <p:nvPr/>
          </p:nvSpPr>
          <p:spPr>
            <a:xfrm>
              <a:off x="218875" y="352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1911750" y="237768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34"/>
            <p:cNvCxnSpPr>
              <a:endCxn id="773" idx="4"/>
            </p:cNvCxnSpPr>
            <p:nvPr/>
          </p:nvCxnSpPr>
          <p:spPr>
            <a:xfrm rot="5400000" flipH="1">
              <a:off x="138325" y="703850"/>
              <a:ext cx="900000" cy="558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776" name="Google Shape;776;p34"/>
            <p:cNvCxnSpPr>
              <a:stCxn id="773" idx="6"/>
              <a:endCxn id="774" idx="2"/>
            </p:cNvCxnSpPr>
            <p:nvPr/>
          </p:nvCxnSpPr>
          <p:spPr>
            <a:xfrm>
              <a:off x="399175" y="443000"/>
              <a:ext cx="1512600" cy="2024700"/>
            </a:xfrm>
            <a:prstGeom prst="curvedConnector3">
              <a:avLst>
                <a:gd name="adj1" fmla="val 49999"/>
              </a:avLst>
            </a:prstGeom>
            <a:noFill/>
            <a:ln w="19050" cap="flat" cmpd="sng">
              <a:solidFill>
                <a:schemeClr val="accent1"/>
              </a:solidFill>
              <a:prstDash val="dot"/>
              <a:round/>
              <a:headEnd type="none" w="med" len="med"/>
              <a:tailEnd type="none" w="med" len="med"/>
            </a:ln>
          </p:spPr>
        </p:cxnSp>
        <p:cxnSp>
          <p:nvCxnSpPr>
            <p:cNvPr id="777" name="Google Shape;777;p34"/>
            <p:cNvCxnSpPr>
              <a:stCxn id="774" idx="6"/>
              <a:endCxn id="778" idx="0"/>
            </p:cNvCxnSpPr>
            <p:nvPr/>
          </p:nvCxnSpPr>
          <p:spPr>
            <a:xfrm rot="10800000">
              <a:off x="1447050" y="163238"/>
              <a:ext cx="645000" cy="2304600"/>
            </a:xfrm>
            <a:prstGeom prst="curvedConnector4">
              <a:avLst>
                <a:gd name="adj1" fmla="val -36919"/>
                <a:gd name="adj2" fmla="val 110332"/>
              </a:avLst>
            </a:prstGeom>
            <a:noFill/>
            <a:ln w="19050" cap="flat" cmpd="sng">
              <a:solidFill>
                <a:schemeClr val="accent1"/>
              </a:solidFill>
              <a:prstDash val="dot"/>
              <a:round/>
              <a:headEnd type="none" w="med" len="med"/>
              <a:tailEnd type="none" w="med" len="med"/>
            </a:ln>
          </p:spPr>
        </p:cxnSp>
        <p:sp>
          <p:nvSpPr>
            <p:cNvPr id="779" name="Google Shape;779;p34"/>
            <p:cNvSpPr/>
            <p:nvPr/>
          </p:nvSpPr>
          <p:spPr>
            <a:xfrm>
              <a:off x="2332975" y="-564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1781413" y="10195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34"/>
            <p:cNvCxnSpPr>
              <a:endCxn id="782" idx="2"/>
            </p:cNvCxnSpPr>
            <p:nvPr/>
          </p:nvCxnSpPr>
          <p:spPr>
            <a:xfrm rot="-5400000">
              <a:off x="-309425" y="3774500"/>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3" name="Google Shape;783;p34"/>
            <p:cNvCxnSpPr>
              <a:stCxn id="774" idx="2"/>
              <a:endCxn id="782" idx="6"/>
            </p:cNvCxnSpPr>
            <p:nvPr/>
          </p:nvCxnSpPr>
          <p:spPr>
            <a:xfrm flipH="1">
              <a:off x="1196550" y="2467838"/>
              <a:ext cx="715200" cy="778500"/>
            </a:xfrm>
            <a:prstGeom prst="curvedConnector3">
              <a:avLst>
                <a:gd name="adj1" fmla="val 49998"/>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4" name="Google Shape;784;p34"/>
            <p:cNvCxnSpPr>
              <a:stCxn id="779" idx="6"/>
              <a:endCxn id="785" idx="3"/>
            </p:cNvCxnSpPr>
            <p:nvPr/>
          </p:nvCxnSpPr>
          <p:spPr>
            <a:xfrm>
              <a:off x="2448775" y="1500"/>
              <a:ext cx="871800" cy="249300"/>
            </a:xfrm>
            <a:prstGeom prst="curvedConnector4">
              <a:avLst>
                <a:gd name="adj1" fmla="val 34890"/>
                <a:gd name="adj2" fmla="val 14898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6" name="Google Shape;786;p34"/>
            <p:cNvCxnSpPr>
              <a:stCxn id="785" idx="4"/>
              <a:endCxn id="774" idx="6"/>
            </p:cNvCxnSpPr>
            <p:nvPr/>
          </p:nvCxnSpPr>
          <p:spPr>
            <a:xfrm rot="5400000">
              <a:off x="1645850" y="725200"/>
              <a:ext cx="2188800" cy="1296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7" name="Google Shape;787;p34"/>
            <p:cNvCxnSpPr>
              <a:stCxn id="780" idx="2"/>
              <a:endCxn id="774" idx="0"/>
            </p:cNvCxnSpPr>
            <p:nvPr/>
          </p:nvCxnSpPr>
          <p:spPr>
            <a:xfrm>
              <a:off x="1781413" y="1109650"/>
              <a:ext cx="220500" cy="1268100"/>
            </a:xfrm>
            <a:prstGeom prst="curvedConnector4">
              <a:avLst>
                <a:gd name="adj1" fmla="val -107993"/>
                <a:gd name="adj2" fmla="val 5355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8" name="Google Shape;788;p34"/>
            <p:cNvCxnSpPr>
              <a:stCxn id="779" idx="5"/>
            </p:cNvCxnSpPr>
            <p:nvPr/>
          </p:nvCxnSpPr>
          <p:spPr>
            <a:xfrm rot="-5400000" flipH="1">
              <a:off x="1745716" y="728541"/>
              <a:ext cx="1710600" cy="338400"/>
            </a:xfrm>
            <a:prstGeom prst="curvedConnector3">
              <a:avLst>
                <a:gd name="adj1" fmla="val 50496"/>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9" name="Google Shape;789;p34"/>
            <p:cNvCxnSpPr>
              <a:stCxn id="774" idx="4"/>
              <a:endCxn id="790" idx="0"/>
            </p:cNvCxnSpPr>
            <p:nvPr/>
          </p:nvCxnSpPr>
          <p:spPr>
            <a:xfrm rot="-5400000" flipH="1">
              <a:off x="1686450" y="2873438"/>
              <a:ext cx="861000" cy="230100"/>
            </a:xfrm>
            <a:prstGeom prst="curvedConnector3">
              <a:avLst>
                <a:gd name="adj1" fmla="val 55623"/>
              </a:avLst>
            </a:prstGeom>
            <a:noFill/>
            <a:ln w="19050" cap="flat" cmpd="sng">
              <a:solidFill>
                <a:schemeClr val="accent1"/>
              </a:solidFill>
              <a:prstDash val="dot"/>
              <a:round/>
              <a:headEnd type="none" w="med" len="med"/>
              <a:tailEnd type="none" w="med" len="med"/>
            </a:ln>
          </p:spPr>
        </p:cxnSp>
        <p:grpSp>
          <p:nvGrpSpPr>
            <p:cNvPr id="791" name="Google Shape;791;p34"/>
            <p:cNvGrpSpPr/>
            <p:nvPr/>
          </p:nvGrpSpPr>
          <p:grpSpPr>
            <a:xfrm>
              <a:off x="1307250" y="163250"/>
              <a:ext cx="279600" cy="606150"/>
              <a:chOff x="2170975" y="320750"/>
              <a:chExt cx="279600" cy="606150"/>
            </a:xfrm>
          </p:grpSpPr>
          <p:sp>
            <p:nvSpPr>
              <p:cNvPr id="792" name="Google Shape;792;p3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170975" y="3207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4"/>
            <p:cNvGrpSpPr/>
            <p:nvPr/>
          </p:nvGrpSpPr>
          <p:grpSpPr>
            <a:xfrm>
              <a:off x="1004275" y="3150050"/>
              <a:ext cx="192300" cy="192300"/>
              <a:chOff x="471450" y="43325"/>
              <a:chExt cx="192300" cy="192300"/>
            </a:xfrm>
          </p:grpSpPr>
          <p:sp>
            <p:nvSpPr>
              <p:cNvPr id="794" name="Google Shape;794;p3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4"/>
            <p:cNvGrpSpPr/>
            <p:nvPr/>
          </p:nvGrpSpPr>
          <p:grpSpPr>
            <a:xfrm>
              <a:off x="3292400" y="86800"/>
              <a:ext cx="192300" cy="192300"/>
              <a:chOff x="4587025" y="-72475"/>
              <a:chExt cx="192300" cy="192300"/>
            </a:xfrm>
          </p:grpSpPr>
          <p:sp>
            <p:nvSpPr>
              <p:cNvPr id="796" name="Google Shape;796;p34"/>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4"/>
            <p:cNvGrpSpPr/>
            <p:nvPr/>
          </p:nvGrpSpPr>
          <p:grpSpPr>
            <a:xfrm>
              <a:off x="2092050" y="3418875"/>
              <a:ext cx="279600" cy="279600"/>
              <a:chOff x="2712150" y="448150"/>
              <a:chExt cx="279600" cy="279600"/>
            </a:xfrm>
          </p:grpSpPr>
          <p:sp>
            <p:nvSpPr>
              <p:cNvPr id="798" name="Google Shape;798;p34"/>
              <p:cNvSpPr/>
              <p:nvPr/>
            </p:nvSpPr>
            <p:spPr>
              <a:xfrm>
                <a:off x="2761800" y="4978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2712150" y="4481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34"/>
            <p:cNvSpPr/>
            <p:nvPr/>
          </p:nvSpPr>
          <p:spPr>
            <a:xfrm>
              <a:off x="420275" y="265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0" name="Google Shape;800;p34"/>
            <p:cNvCxnSpPr>
              <a:stCxn id="799" idx="0"/>
              <a:endCxn id="778" idx="4"/>
            </p:cNvCxnSpPr>
            <p:nvPr/>
          </p:nvCxnSpPr>
          <p:spPr>
            <a:xfrm rot="-5400000">
              <a:off x="-142825" y="1063725"/>
              <a:ext cx="2211000" cy="969000"/>
            </a:xfrm>
            <a:prstGeom prst="curvedConnector3">
              <a:avLst>
                <a:gd name="adj1" fmla="val 49997"/>
              </a:avLst>
            </a:prstGeom>
            <a:noFill/>
            <a:ln w="19050" cap="flat" cmpd="sng">
              <a:solidFill>
                <a:schemeClr val="accent1"/>
              </a:solidFill>
              <a:prstDash val="dot"/>
              <a:round/>
              <a:headEnd type="none" w="med" len="med"/>
              <a:tailEnd type="none" w="med" len="med"/>
            </a:ln>
          </p:spPr>
        </p:cxnSp>
      </p:grpSp>
      <p:sp>
        <p:nvSpPr>
          <p:cNvPr id="801" name="Google Shape;801;p34"/>
          <p:cNvSpPr/>
          <p:nvPr/>
        </p:nvSpPr>
        <p:spPr>
          <a:xfrm>
            <a:off x="2506975" y="36207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7276400" y="40639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771;p34">
            <a:extLst>
              <a:ext uri="{FF2B5EF4-FFF2-40B4-BE49-F238E27FC236}">
                <a16:creationId xmlns:a16="http://schemas.microsoft.com/office/drawing/2014/main" id="{2587E6C1-2F99-09EF-7489-9640A655C36F}"/>
              </a:ext>
            </a:extLst>
          </p:cNvPr>
          <p:cNvCxnSpPr/>
          <p:nvPr/>
        </p:nvCxnSpPr>
        <p:spPr>
          <a:xfrm>
            <a:off x="4047175" y="1229900"/>
            <a:ext cx="0" cy="1025400"/>
          </a:xfrm>
          <a:prstGeom prst="straightConnector1">
            <a:avLst/>
          </a:prstGeom>
          <a:noFill/>
          <a:ln w="76200" cap="flat" cmpd="sng">
            <a:solidFill>
              <a:srgbClr val="FF0000"/>
            </a:solidFill>
            <a:prstDash val="solid"/>
            <a:round/>
            <a:headEnd type="none" w="med" len="med"/>
            <a:tailEnd type="none" w="med" len="med"/>
          </a:ln>
          <a:effectLst>
            <a:outerShdw blurRad="200025" dist="19050" dir="5400000" algn="bl" rotWithShape="0">
              <a:schemeClr val="lt2">
                <a:alpha val="50000"/>
              </a:schemeClr>
            </a:outerShdw>
          </a:effectLst>
        </p:spPr>
      </p:cxnSp>
    </p:spTree>
    <p:extLst>
      <p:ext uri="{BB962C8B-B14F-4D97-AF65-F5344CB8AC3E}">
        <p14:creationId xmlns:p14="http://schemas.microsoft.com/office/powerpoint/2010/main" val="77026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38"/>
          <p:cNvSpPr txBox="1">
            <a:spLocks noGrp="1"/>
          </p:cNvSpPr>
          <p:nvPr>
            <p:ph type="title"/>
          </p:nvPr>
        </p:nvSpPr>
        <p:spPr>
          <a:xfrm>
            <a:off x="726338" y="14663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rPr>
              <a:t>Key to Note</a:t>
            </a:r>
            <a:endParaRPr dirty="0">
              <a:solidFill>
                <a:srgbClr val="FFFF00"/>
              </a:solidFill>
            </a:endParaRPr>
          </a:p>
        </p:txBody>
      </p:sp>
      <p:sp>
        <p:nvSpPr>
          <p:cNvPr id="875" name="Google Shape;875;p38"/>
          <p:cNvSpPr txBox="1">
            <a:spLocks noGrp="1"/>
          </p:cNvSpPr>
          <p:nvPr>
            <p:ph type="subTitle" idx="1"/>
          </p:nvPr>
        </p:nvSpPr>
        <p:spPr>
          <a:xfrm>
            <a:off x="815212" y="1362362"/>
            <a:ext cx="4026949" cy="1105200"/>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Participation of all stakeholders for situation view of the Project</a:t>
            </a:r>
            <a:endParaRPr sz="2000" dirty="0">
              <a:latin typeface="Arial" panose="020B0604020202020204" pitchFamily="34" charset="0"/>
              <a:cs typeface="Arial" panose="020B0604020202020204" pitchFamily="34" charset="0"/>
            </a:endParaRPr>
          </a:p>
        </p:txBody>
      </p:sp>
      <p:sp>
        <p:nvSpPr>
          <p:cNvPr id="879" name="Google Shape;879;p38"/>
          <p:cNvSpPr txBox="1">
            <a:spLocks noGrp="1"/>
          </p:cNvSpPr>
          <p:nvPr>
            <p:ph type="subTitle" idx="7"/>
          </p:nvPr>
        </p:nvSpPr>
        <p:spPr>
          <a:xfrm>
            <a:off x="819112" y="852106"/>
            <a:ext cx="3445059"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360 – Degree Mgt</a:t>
            </a:r>
            <a:endParaRPr dirty="0">
              <a:solidFill>
                <a:srgbClr val="FFFF00"/>
              </a:solidFill>
            </a:endParaRPr>
          </a:p>
        </p:txBody>
      </p:sp>
      <p:sp>
        <p:nvSpPr>
          <p:cNvPr id="880" name="Google Shape;880;p38"/>
          <p:cNvSpPr txBox="1">
            <a:spLocks noGrp="1"/>
          </p:cNvSpPr>
          <p:nvPr>
            <p:ph type="subTitle" idx="8"/>
          </p:nvPr>
        </p:nvSpPr>
        <p:spPr>
          <a:xfrm>
            <a:off x="5070105" y="852106"/>
            <a:ext cx="2657885"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Perspectives</a:t>
            </a:r>
            <a:endParaRPr dirty="0">
              <a:solidFill>
                <a:srgbClr val="FFFF00"/>
              </a:solidFill>
            </a:endParaRPr>
          </a:p>
        </p:txBody>
      </p:sp>
      <p:sp>
        <p:nvSpPr>
          <p:cNvPr id="884" name="Google Shape;884;p38"/>
          <p:cNvSpPr txBox="1">
            <a:spLocks noGrp="1"/>
          </p:cNvSpPr>
          <p:nvPr>
            <p:ph type="subTitle" idx="13"/>
          </p:nvPr>
        </p:nvSpPr>
        <p:spPr>
          <a:xfrm>
            <a:off x="815212" y="3020162"/>
            <a:ext cx="2596597"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Expectations</a:t>
            </a:r>
            <a:endParaRPr dirty="0">
              <a:solidFill>
                <a:srgbClr val="FFFF00"/>
              </a:solidFill>
            </a:endParaRPr>
          </a:p>
        </p:txBody>
      </p:sp>
      <p:sp>
        <p:nvSpPr>
          <p:cNvPr id="885" name="Google Shape;885;p38"/>
          <p:cNvSpPr txBox="1">
            <a:spLocks noGrp="1"/>
          </p:cNvSpPr>
          <p:nvPr>
            <p:ph type="subTitle" idx="14"/>
          </p:nvPr>
        </p:nvSpPr>
        <p:spPr>
          <a:xfrm>
            <a:off x="5066206" y="3020162"/>
            <a:ext cx="1978200" cy="51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FF00"/>
                </a:solidFill>
              </a:rPr>
              <a:t>Evaluation</a:t>
            </a:r>
            <a:endParaRPr dirty="0">
              <a:solidFill>
                <a:srgbClr val="FFFF00"/>
              </a:solidFill>
            </a:endParaRPr>
          </a:p>
        </p:txBody>
      </p:sp>
      <p:cxnSp>
        <p:nvCxnSpPr>
          <p:cNvPr id="887" name="Google Shape;887;p38"/>
          <p:cNvCxnSpPr/>
          <p:nvPr/>
        </p:nvCxnSpPr>
        <p:spPr>
          <a:xfrm>
            <a:off x="730238" y="986851"/>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88" name="Google Shape;888;p38"/>
          <p:cNvCxnSpPr/>
          <p:nvPr/>
        </p:nvCxnSpPr>
        <p:spPr>
          <a:xfrm>
            <a:off x="4992681" y="986851"/>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90" name="Google Shape;890;p38"/>
          <p:cNvCxnSpPr/>
          <p:nvPr/>
        </p:nvCxnSpPr>
        <p:spPr>
          <a:xfrm>
            <a:off x="726338" y="3167137"/>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91" name="Google Shape;891;p38"/>
          <p:cNvCxnSpPr/>
          <p:nvPr/>
        </p:nvCxnSpPr>
        <p:spPr>
          <a:xfrm>
            <a:off x="4988781" y="3167137"/>
            <a:ext cx="0" cy="13230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sp>
        <p:nvSpPr>
          <p:cNvPr id="12" name="Google Shape;875;p38">
            <a:extLst>
              <a:ext uri="{FF2B5EF4-FFF2-40B4-BE49-F238E27FC236}">
                <a16:creationId xmlns:a16="http://schemas.microsoft.com/office/drawing/2014/main" id="{D94EEAA3-EC45-E23F-2C48-594F6112F3E0}"/>
              </a:ext>
            </a:extLst>
          </p:cNvPr>
          <p:cNvSpPr txBox="1">
            <a:spLocks/>
          </p:cNvSpPr>
          <p:nvPr/>
        </p:nvSpPr>
        <p:spPr>
          <a:xfrm>
            <a:off x="726338" y="3533762"/>
            <a:ext cx="4115825" cy="11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285750" indent="-28575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Different Stakeholders have different Expectations</a:t>
            </a:r>
          </a:p>
        </p:txBody>
      </p:sp>
      <p:sp>
        <p:nvSpPr>
          <p:cNvPr id="13" name="Google Shape;875;p38">
            <a:extLst>
              <a:ext uri="{FF2B5EF4-FFF2-40B4-BE49-F238E27FC236}">
                <a16:creationId xmlns:a16="http://schemas.microsoft.com/office/drawing/2014/main" id="{639C9FFF-B4FA-9817-55D8-D1665FF69D52}"/>
              </a:ext>
            </a:extLst>
          </p:cNvPr>
          <p:cNvSpPr txBox="1">
            <a:spLocks/>
          </p:cNvSpPr>
          <p:nvPr/>
        </p:nvSpPr>
        <p:spPr>
          <a:xfrm>
            <a:off x="5109434" y="1362362"/>
            <a:ext cx="3535801" cy="11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285750" indent="-28575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Different Stakeholder have different Perspective</a:t>
            </a:r>
          </a:p>
        </p:txBody>
      </p:sp>
      <p:sp>
        <p:nvSpPr>
          <p:cNvPr id="15" name="Google Shape;875;p38">
            <a:extLst>
              <a:ext uri="{FF2B5EF4-FFF2-40B4-BE49-F238E27FC236}">
                <a16:creationId xmlns:a16="http://schemas.microsoft.com/office/drawing/2014/main" id="{A12D0E88-B125-1B2E-658C-A8734A266C1B}"/>
              </a:ext>
            </a:extLst>
          </p:cNvPr>
          <p:cNvSpPr txBox="1">
            <a:spLocks/>
          </p:cNvSpPr>
          <p:nvPr/>
        </p:nvSpPr>
        <p:spPr>
          <a:xfrm>
            <a:off x="5016367" y="3533762"/>
            <a:ext cx="3628867" cy="110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285750" indent="-28575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The Final Project Approval (FPA) depends on all stakeholders statistical Weight</a:t>
            </a:r>
          </a:p>
        </p:txBody>
      </p:sp>
    </p:spTree>
    <p:extLst>
      <p:ext uri="{BB962C8B-B14F-4D97-AF65-F5344CB8AC3E}">
        <p14:creationId xmlns:p14="http://schemas.microsoft.com/office/powerpoint/2010/main" val="244990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anim calcmode="lin" valueType="num">
                                      <p:cBhvr>
                                        <p:cTn id="7" dur="500" fill="hold"/>
                                        <p:tgtEl>
                                          <p:spTgt spid="887"/>
                                        </p:tgtEl>
                                        <p:attrNameLst>
                                          <p:attrName>ppt_w</p:attrName>
                                        </p:attrNameLst>
                                      </p:cBhvr>
                                      <p:tavLst>
                                        <p:tav tm="0">
                                          <p:val>
                                            <p:fltVal val="0"/>
                                          </p:val>
                                        </p:tav>
                                        <p:tav tm="100000">
                                          <p:val>
                                            <p:strVal val="#ppt_w"/>
                                          </p:val>
                                        </p:tav>
                                      </p:tavLst>
                                    </p:anim>
                                    <p:anim calcmode="lin" valueType="num">
                                      <p:cBhvr>
                                        <p:cTn id="8" dur="500" fill="hold"/>
                                        <p:tgtEl>
                                          <p:spTgt spid="887"/>
                                        </p:tgtEl>
                                        <p:attrNameLst>
                                          <p:attrName>ppt_h</p:attrName>
                                        </p:attrNameLst>
                                      </p:cBhvr>
                                      <p:tavLst>
                                        <p:tav tm="0">
                                          <p:val>
                                            <p:fltVal val="0"/>
                                          </p:val>
                                        </p:tav>
                                        <p:tav tm="100000">
                                          <p:val>
                                            <p:strVal val="#ppt_h"/>
                                          </p:val>
                                        </p:tav>
                                      </p:tavLst>
                                    </p:anim>
                                    <p:animEffect transition="in" filter="fade">
                                      <p:cBhvr>
                                        <p:cTn id="9" dur="500"/>
                                        <p:tgtEl>
                                          <p:spTgt spid="88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9">
                                            <p:txEl>
                                              <p:pRg st="0" end="0"/>
                                            </p:txEl>
                                          </p:spTgt>
                                        </p:tgtEl>
                                        <p:attrNameLst>
                                          <p:attrName>style.visibility</p:attrName>
                                        </p:attrNameLst>
                                      </p:cBhvr>
                                      <p:to>
                                        <p:strVal val="visible"/>
                                      </p:to>
                                    </p:set>
                                    <p:anim calcmode="lin" valueType="num">
                                      <p:cBhvr>
                                        <p:cTn id="12" dur="500" fill="hold"/>
                                        <p:tgtEl>
                                          <p:spTgt spid="87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7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79">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75">
                                            <p:txEl>
                                              <p:pRg st="0" end="0"/>
                                            </p:txEl>
                                          </p:spTgt>
                                        </p:tgtEl>
                                        <p:attrNameLst>
                                          <p:attrName>style.visibility</p:attrName>
                                        </p:attrNameLst>
                                      </p:cBhvr>
                                      <p:to>
                                        <p:strVal val="visible"/>
                                      </p:to>
                                    </p:set>
                                    <p:anim calcmode="lin" valueType="num">
                                      <p:cBhvr>
                                        <p:cTn id="17" dur="500" fill="hold"/>
                                        <p:tgtEl>
                                          <p:spTgt spid="87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7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87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88"/>
                                        </p:tgtEl>
                                        <p:attrNameLst>
                                          <p:attrName>style.visibility</p:attrName>
                                        </p:attrNameLst>
                                      </p:cBhvr>
                                      <p:to>
                                        <p:strVal val="visible"/>
                                      </p:to>
                                    </p:set>
                                    <p:anim calcmode="lin" valueType="num">
                                      <p:cBhvr>
                                        <p:cTn id="24" dur="500" fill="hold"/>
                                        <p:tgtEl>
                                          <p:spTgt spid="888"/>
                                        </p:tgtEl>
                                        <p:attrNameLst>
                                          <p:attrName>ppt_w</p:attrName>
                                        </p:attrNameLst>
                                      </p:cBhvr>
                                      <p:tavLst>
                                        <p:tav tm="0">
                                          <p:val>
                                            <p:fltVal val="0"/>
                                          </p:val>
                                        </p:tav>
                                        <p:tav tm="100000">
                                          <p:val>
                                            <p:strVal val="#ppt_w"/>
                                          </p:val>
                                        </p:tav>
                                      </p:tavLst>
                                    </p:anim>
                                    <p:anim calcmode="lin" valueType="num">
                                      <p:cBhvr>
                                        <p:cTn id="25" dur="500" fill="hold"/>
                                        <p:tgtEl>
                                          <p:spTgt spid="888"/>
                                        </p:tgtEl>
                                        <p:attrNameLst>
                                          <p:attrName>ppt_h</p:attrName>
                                        </p:attrNameLst>
                                      </p:cBhvr>
                                      <p:tavLst>
                                        <p:tav tm="0">
                                          <p:val>
                                            <p:fltVal val="0"/>
                                          </p:val>
                                        </p:tav>
                                        <p:tav tm="100000">
                                          <p:val>
                                            <p:strVal val="#ppt_h"/>
                                          </p:val>
                                        </p:tav>
                                      </p:tavLst>
                                    </p:anim>
                                    <p:animEffect transition="in" filter="fade">
                                      <p:cBhvr>
                                        <p:cTn id="26" dur="500"/>
                                        <p:tgtEl>
                                          <p:spTgt spid="88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80">
                                            <p:txEl>
                                              <p:pRg st="0" end="0"/>
                                            </p:txEl>
                                          </p:spTgt>
                                        </p:tgtEl>
                                        <p:attrNameLst>
                                          <p:attrName>style.visibility</p:attrName>
                                        </p:attrNameLst>
                                      </p:cBhvr>
                                      <p:to>
                                        <p:strVal val="visible"/>
                                      </p:to>
                                    </p:set>
                                    <p:anim calcmode="lin" valueType="num">
                                      <p:cBhvr>
                                        <p:cTn id="29" dur="500" fill="hold"/>
                                        <p:tgtEl>
                                          <p:spTgt spid="880">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880">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880">
                                            <p:txEl>
                                              <p:pRg st="0" end="0"/>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90"/>
                                        </p:tgtEl>
                                        <p:attrNameLst>
                                          <p:attrName>style.visibility</p:attrName>
                                        </p:attrNameLst>
                                      </p:cBhvr>
                                      <p:to>
                                        <p:strVal val="visible"/>
                                      </p:to>
                                    </p:set>
                                    <p:anim calcmode="lin" valueType="num">
                                      <p:cBhvr>
                                        <p:cTn id="41" dur="500" fill="hold"/>
                                        <p:tgtEl>
                                          <p:spTgt spid="890"/>
                                        </p:tgtEl>
                                        <p:attrNameLst>
                                          <p:attrName>ppt_w</p:attrName>
                                        </p:attrNameLst>
                                      </p:cBhvr>
                                      <p:tavLst>
                                        <p:tav tm="0">
                                          <p:val>
                                            <p:fltVal val="0"/>
                                          </p:val>
                                        </p:tav>
                                        <p:tav tm="100000">
                                          <p:val>
                                            <p:strVal val="#ppt_w"/>
                                          </p:val>
                                        </p:tav>
                                      </p:tavLst>
                                    </p:anim>
                                    <p:anim calcmode="lin" valueType="num">
                                      <p:cBhvr>
                                        <p:cTn id="42" dur="500" fill="hold"/>
                                        <p:tgtEl>
                                          <p:spTgt spid="890"/>
                                        </p:tgtEl>
                                        <p:attrNameLst>
                                          <p:attrName>ppt_h</p:attrName>
                                        </p:attrNameLst>
                                      </p:cBhvr>
                                      <p:tavLst>
                                        <p:tav tm="0">
                                          <p:val>
                                            <p:fltVal val="0"/>
                                          </p:val>
                                        </p:tav>
                                        <p:tav tm="100000">
                                          <p:val>
                                            <p:strVal val="#ppt_h"/>
                                          </p:val>
                                        </p:tav>
                                      </p:tavLst>
                                    </p:anim>
                                    <p:animEffect transition="in" filter="fade">
                                      <p:cBhvr>
                                        <p:cTn id="43" dur="500"/>
                                        <p:tgtEl>
                                          <p:spTgt spid="89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84">
                                            <p:txEl>
                                              <p:pRg st="0" end="0"/>
                                            </p:txEl>
                                          </p:spTgt>
                                        </p:tgtEl>
                                        <p:attrNameLst>
                                          <p:attrName>style.visibility</p:attrName>
                                        </p:attrNameLst>
                                      </p:cBhvr>
                                      <p:to>
                                        <p:strVal val="visible"/>
                                      </p:to>
                                    </p:set>
                                    <p:anim calcmode="lin" valueType="num">
                                      <p:cBhvr>
                                        <p:cTn id="46" dur="500" fill="hold"/>
                                        <p:tgtEl>
                                          <p:spTgt spid="884">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884">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884">
                                            <p:txEl>
                                              <p:pRg st="0" end="0"/>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91"/>
                                        </p:tgtEl>
                                        <p:attrNameLst>
                                          <p:attrName>style.visibility</p:attrName>
                                        </p:attrNameLst>
                                      </p:cBhvr>
                                      <p:to>
                                        <p:strVal val="visible"/>
                                      </p:to>
                                    </p:set>
                                    <p:anim calcmode="lin" valueType="num">
                                      <p:cBhvr>
                                        <p:cTn id="58" dur="500" fill="hold"/>
                                        <p:tgtEl>
                                          <p:spTgt spid="891"/>
                                        </p:tgtEl>
                                        <p:attrNameLst>
                                          <p:attrName>ppt_w</p:attrName>
                                        </p:attrNameLst>
                                      </p:cBhvr>
                                      <p:tavLst>
                                        <p:tav tm="0">
                                          <p:val>
                                            <p:fltVal val="0"/>
                                          </p:val>
                                        </p:tav>
                                        <p:tav tm="100000">
                                          <p:val>
                                            <p:strVal val="#ppt_w"/>
                                          </p:val>
                                        </p:tav>
                                      </p:tavLst>
                                    </p:anim>
                                    <p:anim calcmode="lin" valueType="num">
                                      <p:cBhvr>
                                        <p:cTn id="59" dur="500" fill="hold"/>
                                        <p:tgtEl>
                                          <p:spTgt spid="891"/>
                                        </p:tgtEl>
                                        <p:attrNameLst>
                                          <p:attrName>ppt_h</p:attrName>
                                        </p:attrNameLst>
                                      </p:cBhvr>
                                      <p:tavLst>
                                        <p:tav tm="0">
                                          <p:val>
                                            <p:fltVal val="0"/>
                                          </p:val>
                                        </p:tav>
                                        <p:tav tm="100000">
                                          <p:val>
                                            <p:strVal val="#ppt_h"/>
                                          </p:val>
                                        </p:tav>
                                      </p:tavLst>
                                    </p:anim>
                                    <p:animEffect transition="in" filter="fade">
                                      <p:cBhvr>
                                        <p:cTn id="60" dur="500"/>
                                        <p:tgtEl>
                                          <p:spTgt spid="89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885">
                                            <p:txEl>
                                              <p:pRg st="0" end="0"/>
                                            </p:txEl>
                                          </p:spTgt>
                                        </p:tgtEl>
                                        <p:attrNameLst>
                                          <p:attrName>style.visibility</p:attrName>
                                        </p:attrNameLst>
                                      </p:cBhvr>
                                      <p:to>
                                        <p:strVal val="visible"/>
                                      </p:to>
                                    </p:set>
                                    <p:anim calcmode="lin" valueType="num">
                                      <p:cBhvr>
                                        <p:cTn id="63" dur="500" fill="hold"/>
                                        <p:tgtEl>
                                          <p:spTgt spid="885">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885">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885">
                                            <p:txEl>
                                              <p:pRg st="0" end="0"/>
                                            </p:tx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 grpId="0" build="p"/>
      <p:bldP spid="879" grpId="0" build="p"/>
      <p:bldP spid="880" grpId="0" build="p"/>
      <p:bldP spid="884" grpId="0" build="p"/>
      <p:bldP spid="885" grpId="0" build="p"/>
      <p:bldP spid="12"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rPr>
              <a:t>What is your Role?</a:t>
            </a:r>
            <a:endParaRPr dirty="0">
              <a:solidFill>
                <a:srgbClr val="FFFF00"/>
              </a:solidFill>
            </a:endParaRPr>
          </a:p>
        </p:txBody>
      </p:sp>
      <p:sp>
        <p:nvSpPr>
          <p:cNvPr id="1066" name="Google Shape;1066;p42"/>
          <p:cNvSpPr txBox="1">
            <a:spLocks noGrp="1"/>
          </p:cNvSpPr>
          <p:nvPr>
            <p:ph type="title" idx="4294967295"/>
          </p:nvPr>
        </p:nvSpPr>
        <p:spPr>
          <a:xfrm>
            <a:off x="1006581" y="3446743"/>
            <a:ext cx="2401612" cy="51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Stakeholders Input – guidance</a:t>
            </a:r>
            <a:endParaRPr sz="1600" dirty="0"/>
          </a:p>
        </p:txBody>
      </p:sp>
      <p:sp>
        <p:nvSpPr>
          <p:cNvPr id="1067" name="Google Shape;1067;p42"/>
          <p:cNvSpPr txBox="1">
            <a:spLocks noGrp="1"/>
          </p:cNvSpPr>
          <p:nvPr>
            <p:ph type="title" idx="4294967295"/>
          </p:nvPr>
        </p:nvSpPr>
        <p:spPr>
          <a:xfrm>
            <a:off x="1006581" y="2296003"/>
            <a:ext cx="2401637" cy="51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Participation – support </a:t>
            </a:r>
            <a:endParaRPr sz="1600" dirty="0"/>
          </a:p>
        </p:txBody>
      </p:sp>
      <p:sp>
        <p:nvSpPr>
          <p:cNvPr id="1068" name="Google Shape;1068;p42"/>
          <p:cNvSpPr txBox="1">
            <a:spLocks noGrp="1"/>
          </p:cNvSpPr>
          <p:nvPr>
            <p:ph type="title" idx="4294967295"/>
          </p:nvPr>
        </p:nvSpPr>
        <p:spPr>
          <a:xfrm>
            <a:off x="1006581" y="1279625"/>
            <a:ext cx="2401637" cy="51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Exchange Ideas – insights</a:t>
            </a:r>
            <a:endParaRPr sz="1600" dirty="0"/>
          </a:p>
        </p:txBody>
      </p:sp>
      <p:sp>
        <p:nvSpPr>
          <p:cNvPr id="1072" name="Google Shape;1072;p42"/>
          <p:cNvSpPr/>
          <p:nvPr/>
        </p:nvSpPr>
        <p:spPr>
          <a:xfrm>
            <a:off x="612357" y="1434725"/>
            <a:ext cx="358800" cy="358800"/>
          </a:xfrm>
          <a:prstGeom prst="ellipse">
            <a:avLst/>
          </a:prstGeom>
          <a:solidFill>
            <a:srgbClr val="FFFF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073" name="Google Shape;1073;p42"/>
          <p:cNvSpPr/>
          <p:nvPr/>
        </p:nvSpPr>
        <p:spPr>
          <a:xfrm>
            <a:off x="612357" y="2451125"/>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612357" y="3467525"/>
            <a:ext cx="358800" cy="358800"/>
          </a:xfrm>
          <a:prstGeom prst="ellipse">
            <a:avLst/>
          </a:prstGeom>
          <a:solidFill>
            <a:srgbClr val="FF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066;p42">
            <a:extLst>
              <a:ext uri="{FF2B5EF4-FFF2-40B4-BE49-F238E27FC236}">
                <a16:creationId xmlns:a16="http://schemas.microsoft.com/office/drawing/2014/main" id="{574AE51C-CBB3-A6D7-BE87-7EA67275399B}"/>
              </a:ext>
            </a:extLst>
          </p:cNvPr>
          <p:cNvSpPr txBox="1">
            <a:spLocks/>
          </p:cNvSpPr>
          <p:nvPr/>
        </p:nvSpPr>
        <p:spPr>
          <a:xfrm>
            <a:off x="3932549" y="3306159"/>
            <a:ext cx="2401637"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1600" dirty="0"/>
              <a:t>Supervision – presence</a:t>
            </a:r>
          </a:p>
        </p:txBody>
      </p:sp>
      <p:sp>
        <p:nvSpPr>
          <p:cNvPr id="3" name="Google Shape;1067;p42">
            <a:extLst>
              <a:ext uri="{FF2B5EF4-FFF2-40B4-BE49-F238E27FC236}">
                <a16:creationId xmlns:a16="http://schemas.microsoft.com/office/drawing/2014/main" id="{89C893FA-F153-3347-8F3B-EF3157DCF8BC}"/>
              </a:ext>
            </a:extLst>
          </p:cNvPr>
          <p:cNvSpPr txBox="1">
            <a:spLocks/>
          </p:cNvSpPr>
          <p:nvPr/>
        </p:nvSpPr>
        <p:spPr>
          <a:xfrm>
            <a:off x="3932549" y="2289740"/>
            <a:ext cx="2401637"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1600" dirty="0"/>
              <a:t>Time Mgt – remind </a:t>
            </a:r>
          </a:p>
        </p:txBody>
      </p:sp>
      <p:sp>
        <p:nvSpPr>
          <p:cNvPr id="4" name="Google Shape;1068;p42">
            <a:extLst>
              <a:ext uri="{FF2B5EF4-FFF2-40B4-BE49-F238E27FC236}">
                <a16:creationId xmlns:a16="http://schemas.microsoft.com/office/drawing/2014/main" id="{9FE28805-26FB-1B75-1D6A-2C01108A7E44}"/>
              </a:ext>
            </a:extLst>
          </p:cNvPr>
          <p:cNvSpPr txBox="1">
            <a:spLocks/>
          </p:cNvSpPr>
          <p:nvPr/>
        </p:nvSpPr>
        <p:spPr>
          <a:xfrm>
            <a:off x="3932549" y="1273362"/>
            <a:ext cx="2531769"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1500" dirty="0"/>
              <a:t>Scope Mgt – oversee </a:t>
            </a:r>
          </a:p>
        </p:txBody>
      </p:sp>
      <p:sp>
        <p:nvSpPr>
          <p:cNvPr id="8" name="Google Shape;1072;p42">
            <a:extLst>
              <a:ext uri="{FF2B5EF4-FFF2-40B4-BE49-F238E27FC236}">
                <a16:creationId xmlns:a16="http://schemas.microsoft.com/office/drawing/2014/main" id="{8AFD651F-75A3-88CE-A903-780FACBB5671}"/>
              </a:ext>
            </a:extLst>
          </p:cNvPr>
          <p:cNvSpPr/>
          <p:nvPr/>
        </p:nvSpPr>
        <p:spPr>
          <a:xfrm>
            <a:off x="3538325" y="1428462"/>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73;p42">
            <a:extLst>
              <a:ext uri="{FF2B5EF4-FFF2-40B4-BE49-F238E27FC236}">
                <a16:creationId xmlns:a16="http://schemas.microsoft.com/office/drawing/2014/main" id="{50FCE73A-2D77-6935-8D53-537D4AE135A4}"/>
              </a:ext>
            </a:extLst>
          </p:cNvPr>
          <p:cNvSpPr/>
          <p:nvPr/>
        </p:nvSpPr>
        <p:spPr>
          <a:xfrm>
            <a:off x="3538325" y="2444862"/>
            <a:ext cx="358800" cy="358800"/>
          </a:xfrm>
          <a:prstGeom prst="ellipse">
            <a:avLst/>
          </a:prstGeom>
          <a:solidFill>
            <a:srgbClr val="FFFF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
        <p:nvSpPr>
          <p:cNvPr id="10" name="Google Shape;1074;p42">
            <a:extLst>
              <a:ext uri="{FF2B5EF4-FFF2-40B4-BE49-F238E27FC236}">
                <a16:creationId xmlns:a16="http://schemas.microsoft.com/office/drawing/2014/main" id="{79C94E02-7235-A715-6465-ADA5720E86AF}"/>
              </a:ext>
            </a:extLst>
          </p:cNvPr>
          <p:cNvSpPr/>
          <p:nvPr/>
        </p:nvSpPr>
        <p:spPr>
          <a:xfrm>
            <a:off x="3538325" y="3461262"/>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6;p42">
            <a:extLst>
              <a:ext uri="{FF2B5EF4-FFF2-40B4-BE49-F238E27FC236}">
                <a16:creationId xmlns:a16="http://schemas.microsoft.com/office/drawing/2014/main" id="{C19C0ACA-B929-CBDE-7D03-EE53481C0AE7}"/>
              </a:ext>
            </a:extLst>
          </p:cNvPr>
          <p:cNvSpPr txBox="1">
            <a:spLocks/>
          </p:cNvSpPr>
          <p:nvPr/>
        </p:nvSpPr>
        <p:spPr>
          <a:xfrm>
            <a:off x="6858542" y="3295436"/>
            <a:ext cx="2056858"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1600" dirty="0"/>
              <a:t>Evaluate – discussions</a:t>
            </a:r>
          </a:p>
        </p:txBody>
      </p:sp>
      <p:sp>
        <p:nvSpPr>
          <p:cNvPr id="12" name="Google Shape;1067;p42">
            <a:extLst>
              <a:ext uri="{FF2B5EF4-FFF2-40B4-BE49-F238E27FC236}">
                <a16:creationId xmlns:a16="http://schemas.microsoft.com/office/drawing/2014/main" id="{31C62ACF-D9F0-FCF3-ED77-DF2F11794BF1}"/>
              </a:ext>
            </a:extLst>
          </p:cNvPr>
          <p:cNvSpPr txBox="1">
            <a:spLocks/>
          </p:cNvSpPr>
          <p:nvPr/>
        </p:nvSpPr>
        <p:spPr>
          <a:xfrm>
            <a:off x="6858542" y="2279017"/>
            <a:ext cx="2056858"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1600" dirty="0"/>
              <a:t>Provide – in kind </a:t>
            </a:r>
          </a:p>
        </p:txBody>
      </p:sp>
      <p:sp>
        <p:nvSpPr>
          <p:cNvPr id="13" name="Google Shape;1068;p42">
            <a:extLst>
              <a:ext uri="{FF2B5EF4-FFF2-40B4-BE49-F238E27FC236}">
                <a16:creationId xmlns:a16="http://schemas.microsoft.com/office/drawing/2014/main" id="{BC615ECD-E953-BEFA-38A0-C7FF4E7CAF81}"/>
              </a:ext>
            </a:extLst>
          </p:cNvPr>
          <p:cNvSpPr txBox="1">
            <a:spLocks/>
          </p:cNvSpPr>
          <p:nvPr/>
        </p:nvSpPr>
        <p:spPr>
          <a:xfrm>
            <a:off x="6858542" y="1262639"/>
            <a:ext cx="2056858"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1600" dirty="0"/>
              <a:t>Monitoring - suggestions</a:t>
            </a:r>
          </a:p>
        </p:txBody>
      </p:sp>
      <p:sp>
        <p:nvSpPr>
          <p:cNvPr id="17" name="Google Shape;1072;p42">
            <a:extLst>
              <a:ext uri="{FF2B5EF4-FFF2-40B4-BE49-F238E27FC236}">
                <a16:creationId xmlns:a16="http://schemas.microsoft.com/office/drawing/2014/main" id="{27747B70-D09E-1F92-8720-5CC7791A5670}"/>
              </a:ext>
            </a:extLst>
          </p:cNvPr>
          <p:cNvSpPr/>
          <p:nvPr/>
        </p:nvSpPr>
        <p:spPr>
          <a:xfrm>
            <a:off x="6464318" y="1417739"/>
            <a:ext cx="358800" cy="358800"/>
          </a:xfrm>
          <a:prstGeom prst="ellipse">
            <a:avLst/>
          </a:prstGeom>
          <a:solidFill>
            <a:srgbClr val="FF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73;p42">
            <a:extLst>
              <a:ext uri="{FF2B5EF4-FFF2-40B4-BE49-F238E27FC236}">
                <a16:creationId xmlns:a16="http://schemas.microsoft.com/office/drawing/2014/main" id="{D8DBDD9D-21AA-2062-3F08-B2A2242EABD6}"/>
              </a:ext>
            </a:extLst>
          </p:cNvPr>
          <p:cNvSpPr/>
          <p:nvPr/>
        </p:nvSpPr>
        <p:spPr>
          <a:xfrm>
            <a:off x="6464318" y="2434139"/>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74;p42">
            <a:extLst>
              <a:ext uri="{FF2B5EF4-FFF2-40B4-BE49-F238E27FC236}">
                <a16:creationId xmlns:a16="http://schemas.microsoft.com/office/drawing/2014/main" id="{86026C03-22A1-8E73-80FE-B70C0D9F2240}"/>
              </a:ext>
            </a:extLst>
          </p:cNvPr>
          <p:cNvSpPr/>
          <p:nvPr/>
        </p:nvSpPr>
        <p:spPr>
          <a:xfrm>
            <a:off x="6464318" y="3450539"/>
            <a:ext cx="358800" cy="358800"/>
          </a:xfrm>
          <a:prstGeom prst="ellipse">
            <a:avLst/>
          </a:prstGeom>
          <a:solidFill>
            <a:srgbClr val="FFFF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72"/>
                                        </p:tgtEl>
                                        <p:attrNameLst>
                                          <p:attrName>style.visibility</p:attrName>
                                        </p:attrNameLst>
                                      </p:cBhvr>
                                      <p:to>
                                        <p:strVal val="visible"/>
                                      </p:to>
                                    </p:set>
                                    <p:animEffect transition="in" filter="wheel(1)">
                                      <p:cBhvr>
                                        <p:cTn id="7" dur="2000"/>
                                        <p:tgtEl>
                                          <p:spTgt spid="107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68"/>
                                        </p:tgtEl>
                                        <p:attrNameLst>
                                          <p:attrName>style.visibility</p:attrName>
                                        </p:attrNameLst>
                                      </p:cBhvr>
                                      <p:to>
                                        <p:strVal val="visible"/>
                                      </p:to>
                                    </p:set>
                                    <p:animEffect transition="in" filter="wheel(1)">
                                      <p:cBhvr>
                                        <p:cTn id="10" dur="2000"/>
                                        <p:tgtEl>
                                          <p:spTgt spid="106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73"/>
                                        </p:tgtEl>
                                        <p:attrNameLst>
                                          <p:attrName>style.visibility</p:attrName>
                                        </p:attrNameLst>
                                      </p:cBhvr>
                                      <p:to>
                                        <p:strVal val="visible"/>
                                      </p:to>
                                    </p:set>
                                    <p:animEffect transition="in" filter="circle(in)">
                                      <p:cBhvr>
                                        <p:cTn id="15" dur="2000"/>
                                        <p:tgtEl>
                                          <p:spTgt spid="107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67"/>
                                        </p:tgtEl>
                                        <p:attrNameLst>
                                          <p:attrName>style.visibility</p:attrName>
                                        </p:attrNameLst>
                                      </p:cBhvr>
                                      <p:to>
                                        <p:strVal val="visible"/>
                                      </p:to>
                                    </p:set>
                                    <p:animEffect transition="in" filter="circle(in)">
                                      <p:cBhvr>
                                        <p:cTn id="18" dur="2000"/>
                                        <p:tgtEl>
                                          <p:spTgt spid="106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74"/>
                                        </p:tgtEl>
                                        <p:attrNameLst>
                                          <p:attrName>style.visibility</p:attrName>
                                        </p:attrNameLst>
                                      </p:cBhvr>
                                      <p:to>
                                        <p:strVal val="visible"/>
                                      </p:to>
                                    </p:set>
                                    <p:animEffect transition="in" filter="wheel(1)">
                                      <p:cBhvr>
                                        <p:cTn id="23" dur="2000"/>
                                        <p:tgtEl>
                                          <p:spTgt spid="107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066"/>
                                        </p:tgtEl>
                                        <p:attrNameLst>
                                          <p:attrName>style.visibility</p:attrName>
                                        </p:attrNameLst>
                                      </p:cBhvr>
                                      <p:to>
                                        <p:strVal val="visible"/>
                                      </p:to>
                                    </p:set>
                                    <p:animEffect transition="in" filter="wheel(1)">
                                      <p:cBhvr>
                                        <p:cTn id="26" dur="2000"/>
                                        <p:tgtEl>
                                          <p:spTgt spid="106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 grpId="0"/>
      <p:bldP spid="1067" grpId="0"/>
      <p:bldP spid="1068" grpId="0"/>
      <p:bldP spid="1072" grpId="0" animBg="1"/>
      <p:bldP spid="1073" grpId="0" animBg="1"/>
      <p:bldP spid="1074" grpId="0" animBg="1"/>
      <p:bldP spid="2" grpId="0"/>
      <p:bldP spid="3" grpId="0"/>
      <p:bldP spid="4" grpId="0"/>
      <p:bldP spid="8" grpId="0" animBg="1"/>
      <p:bldP spid="9" grpId="0" animBg="1"/>
      <p:bldP spid="10" grpId="0" animBg="1"/>
      <p:bldP spid="11" grpId="0"/>
      <p:bldP spid="12" grpId="0"/>
      <p:bldP spid="1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6" name="Picture 5">
            <a:extLst>
              <a:ext uri="{FF2B5EF4-FFF2-40B4-BE49-F238E27FC236}">
                <a16:creationId xmlns:a16="http://schemas.microsoft.com/office/drawing/2014/main" id="{6AE29908-0657-BC64-5E13-1620A6DC6D3A}"/>
              </a:ext>
            </a:extLst>
          </p:cNvPr>
          <p:cNvPicPr>
            <a:picLocks noChangeAspect="1"/>
          </p:cNvPicPr>
          <p:nvPr/>
        </p:nvPicPr>
        <p:blipFill>
          <a:blip r:embed="rId3"/>
          <a:stretch>
            <a:fillRect/>
          </a:stretch>
        </p:blipFill>
        <p:spPr>
          <a:xfrm>
            <a:off x="0" y="-6244"/>
            <a:ext cx="7273309" cy="2646908"/>
          </a:xfrm>
          <a:prstGeom prst="rect">
            <a:avLst/>
          </a:prstGeom>
        </p:spPr>
      </p:pic>
      <p:sp>
        <p:nvSpPr>
          <p:cNvPr id="769" name="Google Shape;769;p34"/>
          <p:cNvSpPr txBox="1">
            <a:spLocks noGrp="1"/>
          </p:cNvSpPr>
          <p:nvPr>
            <p:ph type="title"/>
          </p:nvPr>
        </p:nvSpPr>
        <p:spPr>
          <a:xfrm>
            <a:off x="3758116" y="3514225"/>
            <a:ext cx="4750459"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 dirty="0">
                <a:solidFill>
                  <a:schemeClr val="tx2">
                    <a:lumMod val="50000"/>
                  </a:schemeClr>
                </a:solidFill>
              </a:rPr>
            </a:br>
            <a:r>
              <a:rPr lang="en" dirty="0">
                <a:solidFill>
                  <a:schemeClr val="tx2">
                    <a:lumMod val="50000"/>
                  </a:schemeClr>
                </a:solidFill>
              </a:rPr>
              <a:t>Stakeholder Engagement Routes</a:t>
            </a:r>
            <a:endParaRPr dirty="0">
              <a:solidFill>
                <a:schemeClr val="tx2">
                  <a:lumMod val="50000"/>
                </a:schemeClr>
              </a:solidFill>
            </a:endParaRPr>
          </a:p>
        </p:txBody>
      </p:sp>
      <p:sp>
        <p:nvSpPr>
          <p:cNvPr id="770" name="Google Shape;770;p34"/>
          <p:cNvSpPr txBox="1">
            <a:spLocks noGrp="1"/>
          </p:cNvSpPr>
          <p:nvPr>
            <p:ph type="title" idx="2"/>
          </p:nvPr>
        </p:nvSpPr>
        <p:spPr>
          <a:xfrm>
            <a:off x="4329551" y="2640664"/>
            <a:ext cx="3105708" cy="7284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solidFill>
                  <a:srgbClr val="FFFF00"/>
                </a:solidFill>
              </a:rPr>
              <a:t>06</a:t>
            </a:r>
            <a:endParaRPr sz="6000" dirty="0">
              <a:solidFill>
                <a:srgbClr val="FFFF00"/>
              </a:solidFill>
            </a:endParaRPr>
          </a:p>
        </p:txBody>
      </p:sp>
      <p:grpSp>
        <p:nvGrpSpPr>
          <p:cNvPr id="772" name="Google Shape;772;p34"/>
          <p:cNvGrpSpPr/>
          <p:nvPr/>
        </p:nvGrpSpPr>
        <p:grpSpPr>
          <a:xfrm>
            <a:off x="-342250" y="307775"/>
            <a:ext cx="3265825" cy="5144600"/>
            <a:chOff x="218875" y="-56400"/>
            <a:chExt cx="3265825" cy="5144600"/>
          </a:xfrm>
        </p:grpSpPr>
        <p:sp>
          <p:nvSpPr>
            <p:cNvPr id="773" name="Google Shape;773;p34"/>
            <p:cNvSpPr/>
            <p:nvPr/>
          </p:nvSpPr>
          <p:spPr>
            <a:xfrm>
              <a:off x="218875" y="352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1911750" y="237768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34"/>
            <p:cNvCxnSpPr>
              <a:endCxn id="773" idx="4"/>
            </p:cNvCxnSpPr>
            <p:nvPr/>
          </p:nvCxnSpPr>
          <p:spPr>
            <a:xfrm rot="5400000" flipH="1">
              <a:off x="138325" y="703850"/>
              <a:ext cx="900000" cy="558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776" name="Google Shape;776;p34"/>
            <p:cNvCxnSpPr>
              <a:stCxn id="773" idx="6"/>
              <a:endCxn id="774" idx="2"/>
            </p:cNvCxnSpPr>
            <p:nvPr/>
          </p:nvCxnSpPr>
          <p:spPr>
            <a:xfrm>
              <a:off x="399175" y="443000"/>
              <a:ext cx="1512600" cy="2024700"/>
            </a:xfrm>
            <a:prstGeom prst="curvedConnector3">
              <a:avLst>
                <a:gd name="adj1" fmla="val 49999"/>
              </a:avLst>
            </a:prstGeom>
            <a:noFill/>
            <a:ln w="19050" cap="flat" cmpd="sng">
              <a:solidFill>
                <a:schemeClr val="accent1"/>
              </a:solidFill>
              <a:prstDash val="dot"/>
              <a:round/>
              <a:headEnd type="none" w="med" len="med"/>
              <a:tailEnd type="none" w="med" len="med"/>
            </a:ln>
          </p:spPr>
        </p:cxnSp>
        <p:cxnSp>
          <p:nvCxnSpPr>
            <p:cNvPr id="777" name="Google Shape;777;p34"/>
            <p:cNvCxnSpPr>
              <a:stCxn id="774" idx="6"/>
              <a:endCxn id="778" idx="0"/>
            </p:cNvCxnSpPr>
            <p:nvPr/>
          </p:nvCxnSpPr>
          <p:spPr>
            <a:xfrm rot="10800000">
              <a:off x="1447050" y="163238"/>
              <a:ext cx="645000" cy="2304600"/>
            </a:xfrm>
            <a:prstGeom prst="curvedConnector4">
              <a:avLst>
                <a:gd name="adj1" fmla="val -36919"/>
                <a:gd name="adj2" fmla="val 110332"/>
              </a:avLst>
            </a:prstGeom>
            <a:noFill/>
            <a:ln w="19050" cap="flat" cmpd="sng">
              <a:solidFill>
                <a:schemeClr val="accent1"/>
              </a:solidFill>
              <a:prstDash val="dot"/>
              <a:round/>
              <a:headEnd type="none" w="med" len="med"/>
              <a:tailEnd type="none" w="med" len="med"/>
            </a:ln>
          </p:spPr>
        </p:cxnSp>
        <p:sp>
          <p:nvSpPr>
            <p:cNvPr id="779" name="Google Shape;779;p34"/>
            <p:cNvSpPr/>
            <p:nvPr/>
          </p:nvSpPr>
          <p:spPr>
            <a:xfrm>
              <a:off x="2332975" y="-564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1781413" y="10195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34"/>
            <p:cNvCxnSpPr>
              <a:endCxn id="782" idx="2"/>
            </p:cNvCxnSpPr>
            <p:nvPr/>
          </p:nvCxnSpPr>
          <p:spPr>
            <a:xfrm rot="-5400000">
              <a:off x="-309425" y="3774500"/>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3" name="Google Shape;783;p34"/>
            <p:cNvCxnSpPr>
              <a:stCxn id="774" idx="2"/>
              <a:endCxn id="782" idx="6"/>
            </p:cNvCxnSpPr>
            <p:nvPr/>
          </p:nvCxnSpPr>
          <p:spPr>
            <a:xfrm flipH="1">
              <a:off x="1196550" y="2467838"/>
              <a:ext cx="715200" cy="778500"/>
            </a:xfrm>
            <a:prstGeom prst="curvedConnector3">
              <a:avLst>
                <a:gd name="adj1" fmla="val 49998"/>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4" name="Google Shape;784;p34"/>
            <p:cNvCxnSpPr>
              <a:stCxn id="779" idx="6"/>
              <a:endCxn id="785" idx="3"/>
            </p:cNvCxnSpPr>
            <p:nvPr/>
          </p:nvCxnSpPr>
          <p:spPr>
            <a:xfrm>
              <a:off x="2448775" y="1500"/>
              <a:ext cx="871800" cy="249300"/>
            </a:xfrm>
            <a:prstGeom prst="curvedConnector4">
              <a:avLst>
                <a:gd name="adj1" fmla="val 34890"/>
                <a:gd name="adj2" fmla="val 14898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6" name="Google Shape;786;p34"/>
            <p:cNvCxnSpPr>
              <a:stCxn id="785" idx="4"/>
              <a:endCxn id="774" idx="6"/>
            </p:cNvCxnSpPr>
            <p:nvPr/>
          </p:nvCxnSpPr>
          <p:spPr>
            <a:xfrm rot="5400000">
              <a:off x="1645850" y="725200"/>
              <a:ext cx="2188800" cy="1296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7" name="Google Shape;787;p34"/>
            <p:cNvCxnSpPr>
              <a:stCxn id="780" idx="2"/>
              <a:endCxn id="774" idx="0"/>
            </p:cNvCxnSpPr>
            <p:nvPr/>
          </p:nvCxnSpPr>
          <p:spPr>
            <a:xfrm>
              <a:off x="1781413" y="1109650"/>
              <a:ext cx="220500" cy="1268100"/>
            </a:xfrm>
            <a:prstGeom prst="curvedConnector4">
              <a:avLst>
                <a:gd name="adj1" fmla="val -107993"/>
                <a:gd name="adj2" fmla="val 5355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8" name="Google Shape;788;p34"/>
            <p:cNvCxnSpPr>
              <a:stCxn id="779" idx="5"/>
            </p:cNvCxnSpPr>
            <p:nvPr/>
          </p:nvCxnSpPr>
          <p:spPr>
            <a:xfrm rot="-5400000" flipH="1">
              <a:off x="1745716" y="728541"/>
              <a:ext cx="1710600" cy="338400"/>
            </a:xfrm>
            <a:prstGeom prst="curvedConnector3">
              <a:avLst>
                <a:gd name="adj1" fmla="val 50496"/>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9" name="Google Shape;789;p34"/>
            <p:cNvCxnSpPr>
              <a:stCxn id="774" idx="4"/>
              <a:endCxn id="790" idx="0"/>
            </p:cNvCxnSpPr>
            <p:nvPr/>
          </p:nvCxnSpPr>
          <p:spPr>
            <a:xfrm rot="-5400000" flipH="1">
              <a:off x="1686450" y="2873438"/>
              <a:ext cx="861000" cy="230100"/>
            </a:xfrm>
            <a:prstGeom prst="curvedConnector3">
              <a:avLst>
                <a:gd name="adj1" fmla="val 55623"/>
              </a:avLst>
            </a:prstGeom>
            <a:noFill/>
            <a:ln w="19050" cap="flat" cmpd="sng">
              <a:solidFill>
                <a:schemeClr val="accent1"/>
              </a:solidFill>
              <a:prstDash val="dot"/>
              <a:round/>
              <a:headEnd type="none" w="med" len="med"/>
              <a:tailEnd type="none" w="med" len="med"/>
            </a:ln>
          </p:spPr>
        </p:cxnSp>
        <p:grpSp>
          <p:nvGrpSpPr>
            <p:cNvPr id="791" name="Google Shape;791;p34"/>
            <p:cNvGrpSpPr/>
            <p:nvPr/>
          </p:nvGrpSpPr>
          <p:grpSpPr>
            <a:xfrm>
              <a:off x="1307250" y="163250"/>
              <a:ext cx="279600" cy="606150"/>
              <a:chOff x="2170975" y="320750"/>
              <a:chExt cx="279600" cy="606150"/>
            </a:xfrm>
          </p:grpSpPr>
          <p:sp>
            <p:nvSpPr>
              <p:cNvPr id="792" name="Google Shape;792;p3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170975" y="3207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4"/>
            <p:cNvGrpSpPr/>
            <p:nvPr/>
          </p:nvGrpSpPr>
          <p:grpSpPr>
            <a:xfrm>
              <a:off x="1004275" y="3150050"/>
              <a:ext cx="192300" cy="192300"/>
              <a:chOff x="471450" y="43325"/>
              <a:chExt cx="192300" cy="192300"/>
            </a:xfrm>
          </p:grpSpPr>
          <p:sp>
            <p:nvSpPr>
              <p:cNvPr id="794" name="Google Shape;794;p3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4"/>
            <p:cNvGrpSpPr/>
            <p:nvPr/>
          </p:nvGrpSpPr>
          <p:grpSpPr>
            <a:xfrm>
              <a:off x="3292400" y="86800"/>
              <a:ext cx="192300" cy="192300"/>
              <a:chOff x="4587025" y="-72475"/>
              <a:chExt cx="192300" cy="192300"/>
            </a:xfrm>
          </p:grpSpPr>
          <p:sp>
            <p:nvSpPr>
              <p:cNvPr id="796" name="Google Shape;796;p34"/>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4"/>
            <p:cNvGrpSpPr/>
            <p:nvPr/>
          </p:nvGrpSpPr>
          <p:grpSpPr>
            <a:xfrm>
              <a:off x="2092050" y="3418875"/>
              <a:ext cx="279600" cy="279600"/>
              <a:chOff x="2712150" y="448150"/>
              <a:chExt cx="279600" cy="279600"/>
            </a:xfrm>
          </p:grpSpPr>
          <p:sp>
            <p:nvSpPr>
              <p:cNvPr id="798" name="Google Shape;798;p34"/>
              <p:cNvSpPr/>
              <p:nvPr/>
            </p:nvSpPr>
            <p:spPr>
              <a:xfrm>
                <a:off x="2761800" y="4978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2712150" y="4481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34"/>
            <p:cNvSpPr/>
            <p:nvPr/>
          </p:nvSpPr>
          <p:spPr>
            <a:xfrm>
              <a:off x="420275" y="265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0" name="Google Shape;800;p34"/>
            <p:cNvCxnSpPr>
              <a:stCxn id="799" idx="0"/>
              <a:endCxn id="778" idx="4"/>
            </p:cNvCxnSpPr>
            <p:nvPr/>
          </p:nvCxnSpPr>
          <p:spPr>
            <a:xfrm rot="-5400000">
              <a:off x="-142825" y="1063725"/>
              <a:ext cx="2211000" cy="969000"/>
            </a:xfrm>
            <a:prstGeom prst="curvedConnector3">
              <a:avLst>
                <a:gd name="adj1" fmla="val 49997"/>
              </a:avLst>
            </a:prstGeom>
            <a:noFill/>
            <a:ln w="19050" cap="flat" cmpd="sng">
              <a:solidFill>
                <a:schemeClr val="accent1"/>
              </a:solidFill>
              <a:prstDash val="dot"/>
              <a:round/>
              <a:headEnd type="none" w="med" len="med"/>
              <a:tailEnd type="none" w="med" len="med"/>
            </a:ln>
          </p:spPr>
        </p:cxnSp>
      </p:grpSp>
      <p:sp>
        <p:nvSpPr>
          <p:cNvPr id="801" name="Google Shape;801;p34"/>
          <p:cNvSpPr/>
          <p:nvPr/>
        </p:nvSpPr>
        <p:spPr>
          <a:xfrm>
            <a:off x="2506975" y="36207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7276400" y="40639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771;p34">
            <a:extLst>
              <a:ext uri="{FF2B5EF4-FFF2-40B4-BE49-F238E27FC236}">
                <a16:creationId xmlns:a16="http://schemas.microsoft.com/office/drawing/2014/main" id="{F53108AC-73AC-EE50-F933-505DD5C08A98}"/>
              </a:ext>
            </a:extLst>
          </p:cNvPr>
          <p:cNvCxnSpPr>
            <a:cxnSpLocks/>
          </p:cNvCxnSpPr>
          <p:nvPr/>
        </p:nvCxnSpPr>
        <p:spPr>
          <a:xfrm>
            <a:off x="3758116" y="2640664"/>
            <a:ext cx="0" cy="703911"/>
          </a:xfrm>
          <a:prstGeom prst="straightConnector1">
            <a:avLst/>
          </a:prstGeom>
          <a:noFill/>
          <a:ln w="76200" cap="flat" cmpd="sng">
            <a:solidFill>
              <a:srgbClr val="FF0000"/>
            </a:solidFill>
            <a:prstDash val="solid"/>
            <a:round/>
            <a:headEnd type="none" w="med" len="med"/>
            <a:tailEnd type="none" w="med" len="med"/>
          </a:ln>
          <a:effectLst>
            <a:outerShdw blurRad="200025" dist="19050" dir="5400000" algn="bl" rotWithShape="0">
              <a:schemeClr val="lt2">
                <a:alpha val="50000"/>
              </a:schemeClr>
            </a:outerShdw>
          </a:effectLst>
        </p:spPr>
      </p:cxnSp>
    </p:spTree>
    <p:extLst>
      <p:ext uri="{BB962C8B-B14F-4D97-AF65-F5344CB8AC3E}">
        <p14:creationId xmlns:p14="http://schemas.microsoft.com/office/powerpoint/2010/main" val="3119972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3"/>
          <p:cNvSpPr txBox="1">
            <a:spLocks noGrp="1"/>
          </p:cNvSpPr>
          <p:nvPr>
            <p:ph type="title"/>
          </p:nvPr>
        </p:nvSpPr>
        <p:spPr>
          <a:xfrm>
            <a:off x="719999" y="19736"/>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00"/>
                </a:solidFill>
              </a:rPr>
              <a:t>Stakeholder Communication Routes in SLAAC</a:t>
            </a:r>
            <a:endParaRPr dirty="0">
              <a:solidFill>
                <a:srgbClr val="FFFF00"/>
              </a:solidFill>
            </a:endParaRPr>
          </a:p>
        </p:txBody>
      </p:sp>
      <p:sp>
        <p:nvSpPr>
          <p:cNvPr id="1081" name="Google Shape;1081;p43"/>
          <p:cNvSpPr txBox="1">
            <a:spLocks noGrp="1"/>
          </p:cNvSpPr>
          <p:nvPr>
            <p:ph type="title" idx="4294967295"/>
          </p:nvPr>
        </p:nvSpPr>
        <p:spPr>
          <a:xfrm>
            <a:off x="6085416" y="3267637"/>
            <a:ext cx="2338583" cy="51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t>Others </a:t>
            </a:r>
            <a:endParaRPr sz="2000" dirty="0"/>
          </a:p>
        </p:txBody>
      </p:sp>
      <p:sp>
        <p:nvSpPr>
          <p:cNvPr id="1082" name="Google Shape;1082;p43"/>
          <p:cNvSpPr txBox="1">
            <a:spLocks noGrp="1"/>
          </p:cNvSpPr>
          <p:nvPr>
            <p:ph type="title" idx="4294967295"/>
          </p:nvPr>
        </p:nvSpPr>
        <p:spPr>
          <a:xfrm>
            <a:off x="6085416" y="2251217"/>
            <a:ext cx="2795347" cy="51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t>W</a:t>
            </a:r>
            <a:r>
              <a:rPr lang="en" sz="2000" dirty="0"/>
              <a:t>orking </a:t>
            </a:r>
            <a:endParaRPr sz="2000" dirty="0"/>
          </a:p>
        </p:txBody>
      </p:sp>
      <p:sp>
        <p:nvSpPr>
          <p:cNvPr id="1083" name="Google Shape;1083;p43"/>
          <p:cNvSpPr txBox="1">
            <a:spLocks noGrp="1"/>
          </p:cNvSpPr>
          <p:nvPr>
            <p:ph type="title" idx="4294967295"/>
          </p:nvPr>
        </p:nvSpPr>
        <p:spPr>
          <a:xfrm>
            <a:off x="6085417" y="1234838"/>
            <a:ext cx="2795346" cy="51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Trainings</a:t>
            </a:r>
            <a:endParaRPr sz="2000" dirty="0"/>
          </a:p>
        </p:txBody>
      </p:sp>
      <p:sp>
        <p:nvSpPr>
          <p:cNvPr id="1084" name="Google Shape;1084;p43"/>
          <p:cNvSpPr txBox="1"/>
          <p:nvPr/>
        </p:nvSpPr>
        <p:spPr>
          <a:xfrm>
            <a:off x="6085401" y="3723712"/>
            <a:ext cx="2878489"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FFFF00"/>
                </a:solidFill>
                <a:latin typeface="PT Sans"/>
                <a:ea typeface="PT Sans"/>
                <a:cs typeface="PT Sans"/>
                <a:sym typeface="PT Sans"/>
              </a:rPr>
              <a:t>Media, Phone Calls, Emails, etc</a:t>
            </a:r>
            <a:endParaRPr sz="1600" b="1" dirty="0">
              <a:solidFill>
                <a:srgbClr val="FFFF00"/>
              </a:solidFill>
              <a:latin typeface="PT Sans"/>
              <a:ea typeface="PT Sans"/>
              <a:cs typeface="PT Sans"/>
              <a:sym typeface="PT Sans"/>
            </a:endParaRPr>
          </a:p>
        </p:txBody>
      </p:sp>
      <p:sp>
        <p:nvSpPr>
          <p:cNvPr id="1085" name="Google Shape;1085;p43"/>
          <p:cNvSpPr txBox="1"/>
          <p:nvPr/>
        </p:nvSpPr>
        <p:spPr>
          <a:xfrm>
            <a:off x="6085402" y="2707270"/>
            <a:ext cx="2338582"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FFFF00"/>
                </a:solidFill>
                <a:latin typeface="PT Sans"/>
                <a:ea typeface="PT Sans"/>
                <a:cs typeface="PT Sans"/>
                <a:sym typeface="PT Sans"/>
              </a:rPr>
              <a:t>Participate and Progress</a:t>
            </a:r>
            <a:endParaRPr sz="1600" b="1" dirty="0">
              <a:solidFill>
                <a:srgbClr val="FFFF00"/>
              </a:solidFill>
              <a:latin typeface="PT Sans"/>
              <a:ea typeface="PT Sans"/>
              <a:cs typeface="PT Sans"/>
              <a:sym typeface="PT Sans"/>
            </a:endParaRPr>
          </a:p>
        </p:txBody>
      </p:sp>
      <p:sp>
        <p:nvSpPr>
          <p:cNvPr id="1086" name="Google Shape;1086;p43"/>
          <p:cNvSpPr txBox="1"/>
          <p:nvPr/>
        </p:nvSpPr>
        <p:spPr>
          <a:xfrm>
            <a:off x="6085402" y="1690827"/>
            <a:ext cx="2496114"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FFFF00"/>
                </a:solidFill>
                <a:latin typeface="PT Sans"/>
                <a:ea typeface="PT Sans"/>
                <a:cs typeface="PT Sans"/>
                <a:sym typeface="PT Sans"/>
              </a:rPr>
              <a:t>Gain/Transfer Knowledge</a:t>
            </a:r>
            <a:endParaRPr sz="1600" b="1" dirty="0">
              <a:solidFill>
                <a:srgbClr val="FFFF00"/>
              </a:solidFill>
              <a:latin typeface="PT Sans"/>
              <a:ea typeface="PT Sans"/>
              <a:cs typeface="PT Sans"/>
              <a:sym typeface="PT Sans"/>
            </a:endParaRPr>
          </a:p>
        </p:txBody>
      </p:sp>
      <p:sp>
        <p:nvSpPr>
          <p:cNvPr id="1087" name="Google Shape;1087;p43"/>
          <p:cNvSpPr/>
          <p:nvPr/>
        </p:nvSpPr>
        <p:spPr>
          <a:xfrm>
            <a:off x="5666000" y="1376800"/>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5666000" y="2392338"/>
            <a:ext cx="358800" cy="358800"/>
          </a:xfrm>
          <a:prstGeom prst="ellipse">
            <a:avLst/>
          </a:prstGeom>
          <a:solidFill>
            <a:srgbClr val="FF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5666024" y="3407875"/>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081;p43">
            <a:extLst>
              <a:ext uri="{FF2B5EF4-FFF2-40B4-BE49-F238E27FC236}">
                <a16:creationId xmlns:a16="http://schemas.microsoft.com/office/drawing/2014/main" id="{517AD25B-5830-20C8-26B1-FF3E82C4B8B6}"/>
              </a:ext>
            </a:extLst>
          </p:cNvPr>
          <p:cNvSpPr txBox="1">
            <a:spLocks/>
          </p:cNvSpPr>
          <p:nvPr/>
        </p:nvSpPr>
        <p:spPr>
          <a:xfrm>
            <a:off x="981900" y="3267637"/>
            <a:ext cx="2338583"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a:t>Conferences</a:t>
            </a:r>
            <a:endParaRPr lang="en-US" sz="2000" dirty="0"/>
          </a:p>
        </p:txBody>
      </p:sp>
      <p:sp>
        <p:nvSpPr>
          <p:cNvPr id="3" name="Google Shape;1082;p43">
            <a:extLst>
              <a:ext uri="{FF2B5EF4-FFF2-40B4-BE49-F238E27FC236}">
                <a16:creationId xmlns:a16="http://schemas.microsoft.com/office/drawing/2014/main" id="{327D397F-69D4-82DF-E640-4DBCF046A3D6}"/>
              </a:ext>
            </a:extLst>
          </p:cNvPr>
          <p:cNvSpPr txBox="1">
            <a:spLocks/>
          </p:cNvSpPr>
          <p:nvPr/>
        </p:nvSpPr>
        <p:spPr>
          <a:xfrm>
            <a:off x="981900" y="2251217"/>
            <a:ext cx="2338583"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dirty="0"/>
              <a:t>Workshops </a:t>
            </a:r>
          </a:p>
        </p:txBody>
      </p:sp>
      <p:sp>
        <p:nvSpPr>
          <p:cNvPr id="4" name="Google Shape;1083;p43">
            <a:extLst>
              <a:ext uri="{FF2B5EF4-FFF2-40B4-BE49-F238E27FC236}">
                <a16:creationId xmlns:a16="http://schemas.microsoft.com/office/drawing/2014/main" id="{67ABD074-D5EB-6BDB-C987-6EE189663290}"/>
              </a:ext>
            </a:extLst>
          </p:cNvPr>
          <p:cNvSpPr txBox="1">
            <a:spLocks/>
          </p:cNvSpPr>
          <p:nvPr/>
        </p:nvSpPr>
        <p:spPr>
          <a:xfrm>
            <a:off x="981901" y="1234838"/>
            <a:ext cx="2338582"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dirty="0"/>
              <a:t>Meetings</a:t>
            </a:r>
          </a:p>
        </p:txBody>
      </p:sp>
      <p:sp>
        <p:nvSpPr>
          <p:cNvPr id="5" name="Google Shape;1084;p43">
            <a:extLst>
              <a:ext uri="{FF2B5EF4-FFF2-40B4-BE49-F238E27FC236}">
                <a16:creationId xmlns:a16="http://schemas.microsoft.com/office/drawing/2014/main" id="{9752CAEF-6DA4-0EBA-CB2E-340BFDC746EB}"/>
              </a:ext>
            </a:extLst>
          </p:cNvPr>
          <p:cNvSpPr txBox="1"/>
          <p:nvPr/>
        </p:nvSpPr>
        <p:spPr>
          <a:xfrm>
            <a:off x="981886" y="3723712"/>
            <a:ext cx="2496090"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FFFF00"/>
                </a:solidFill>
                <a:latin typeface="PT Sans"/>
                <a:ea typeface="PT Sans"/>
                <a:cs typeface="PT Sans"/>
                <a:sym typeface="PT Sans"/>
              </a:rPr>
              <a:t>Share resources and ideas</a:t>
            </a:r>
            <a:endParaRPr sz="1600" b="1" dirty="0">
              <a:solidFill>
                <a:srgbClr val="FFFF00"/>
              </a:solidFill>
              <a:latin typeface="PT Sans"/>
              <a:ea typeface="PT Sans"/>
              <a:cs typeface="PT Sans"/>
              <a:sym typeface="PT Sans"/>
            </a:endParaRPr>
          </a:p>
        </p:txBody>
      </p:sp>
      <p:sp>
        <p:nvSpPr>
          <p:cNvPr id="6" name="Google Shape;1085;p43">
            <a:extLst>
              <a:ext uri="{FF2B5EF4-FFF2-40B4-BE49-F238E27FC236}">
                <a16:creationId xmlns:a16="http://schemas.microsoft.com/office/drawing/2014/main" id="{023993EB-950A-CAAB-E7E4-A895E92D2B2A}"/>
              </a:ext>
            </a:extLst>
          </p:cNvPr>
          <p:cNvSpPr txBox="1"/>
          <p:nvPr/>
        </p:nvSpPr>
        <p:spPr>
          <a:xfrm>
            <a:off x="981885" y="2707270"/>
            <a:ext cx="2338581"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FFFF00"/>
                </a:solidFill>
                <a:latin typeface="PT Sans"/>
                <a:ea typeface="PT Sans"/>
                <a:cs typeface="PT Sans"/>
                <a:sym typeface="PT Sans"/>
              </a:rPr>
              <a:t>E</a:t>
            </a:r>
            <a:r>
              <a:rPr lang="en" sz="1600" b="1" dirty="0">
                <a:solidFill>
                  <a:srgbClr val="FFFF00"/>
                </a:solidFill>
                <a:latin typeface="PT Sans"/>
                <a:ea typeface="PT Sans"/>
                <a:cs typeface="PT Sans"/>
                <a:sym typeface="PT Sans"/>
              </a:rPr>
              <a:t>xhange Lessons Learnt</a:t>
            </a:r>
            <a:endParaRPr sz="1600" b="1" dirty="0">
              <a:solidFill>
                <a:srgbClr val="FFFF00"/>
              </a:solidFill>
              <a:latin typeface="PT Sans"/>
              <a:ea typeface="PT Sans"/>
              <a:cs typeface="PT Sans"/>
              <a:sym typeface="PT Sans"/>
            </a:endParaRPr>
          </a:p>
        </p:txBody>
      </p:sp>
      <p:sp>
        <p:nvSpPr>
          <p:cNvPr id="7" name="Google Shape;1086;p43">
            <a:extLst>
              <a:ext uri="{FF2B5EF4-FFF2-40B4-BE49-F238E27FC236}">
                <a16:creationId xmlns:a16="http://schemas.microsoft.com/office/drawing/2014/main" id="{4A1896E3-886B-98AE-0454-D20D92EA6493}"/>
              </a:ext>
            </a:extLst>
          </p:cNvPr>
          <p:cNvSpPr txBox="1"/>
          <p:nvPr/>
        </p:nvSpPr>
        <p:spPr>
          <a:xfrm>
            <a:off x="981886" y="1690827"/>
            <a:ext cx="2338582" cy="3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FFFF00"/>
                </a:solidFill>
                <a:latin typeface="PT Sans"/>
                <a:ea typeface="PT Sans"/>
                <a:cs typeface="PT Sans"/>
                <a:sym typeface="PT Sans"/>
              </a:rPr>
              <a:t>Management Decisions</a:t>
            </a:r>
            <a:endParaRPr sz="1600" b="1" dirty="0">
              <a:solidFill>
                <a:srgbClr val="FFFF00"/>
              </a:solidFill>
              <a:latin typeface="PT Sans"/>
              <a:ea typeface="PT Sans"/>
              <a:cs typeface="PT Sans"/>
              <a:sym typeface="PT Sans"/>
            </a:endParaRPr>
          </a:p>
        </p:txBody>
      </p:sp>
      <p:sp>
        <p:nvSpPr>
          <p:cNvPr id="8" name="Google Shape;1087;p43">
            <a:extLst>
              <a:ext uri="{FF2B5EF4-FFF2-40B4-BE49-F238E27FC236}">
                <a16:creationId xmlns:a16="http://schemas.microsoft.com/office/drawing/2014/main" id="{BFF370AC-7B08-1953-B21F-43BAFB119AAE}"/>
              </a:ext>
            </a:extLst>
          </p:cNvPr>
          <p:cNvSpPr/>
          <p:nvPr/>
        </p:nvSpPr>
        <p:spPr>
          <a:xfrm>
            <a:off x="562484" y="1376800"/>
            <a:ext cx="358800" cy="358800"/>
          </a:xfrm>
          <a:prstGeom prst="ellipse">
            <a:avLst/>
          </a:prstGeom>
          <a:solidFill>
            <a:srgbClr val="FF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88;p43">
            <a:extLst>
              <a:ext uri="{FF2B5EF4-FFF2-40B4-BE49-F238E27FC236}">
                <a16:creationId xmlns:a16="http://schemas.microsoft.com/office/drawing/2014/main" id="{74705B8F-6DC8-8999-B2FE-67D68D9A5FA0}"/>
              </a:ext>
            </a:extLst>
          </p:cNvPr>
          <p:cNvSpPr/>
          <p:nvPr/>
        </p:nvSpPr>
        <p:spPr>
          <a:xfrm>
            <a:off x="562484" y="2392338"/>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89;p43">
            <a:extLst>
              <a:ext uri="{FF2B5EF4-FFF2-40B4-BE49-F238E27FC236}">
                <a16:creationId xmlns:a16="http://schemas.microsoft.com/office/drawing/2014/main" id="{DA773F51-8FAC-5F98-5928-42402BC6409F}"/>
              </a:ext>
            </a:extLst>
          </p:cNvPr>
          <p:cNvSpPr/>
          <p:nvPr/>
        </p:nvSpPr>
        <p:spPr>
          <a:xfrm>
            <a:off x="562508" y="3407875"/>
            <a:ext cx="358800" cy="358800"/>
          </a:xfrm>
          <a:prstGeom prst="ellipse">
            <a:avLst/>
          </a:prstGeom>
          <a:solidFill>
            <a:srgbClr val="FF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Arrow: Down 11">
            <a:extLst>
              <a:ext uri="{FF2B5EF4-FFF2-40B4-BE49-F238E27FC236}">
                <a16:creationId xmlns:a16="http://schemas.microsoft.com/office/drawing/2014/main" id="{726A85DB-6B24-5809-2ED9-3BAB9104BF73}"/>
              </a:ext>
            </a:extLst>
          </p:cNvPr>
          <p:cNvSpPr/>
          <p:nvPr/>
        </p:nvSpPr>
        <p:spPr>
          <a:xfrm rot="5400000">
            <a:off x="3640699" y="2208441"/>
            <a:ext cx="484632" cy="100389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3A291DA-3246-1D08-4537-5384D43FD18F}"/>
              </a:ext>
            </a:extLst>
          </p:cNvPr>
          <p:cNvSpPr/>
          <p:nvPr/>
        </p:nvSpPr>
        <p:spPr>
          <a:xfrm rot="16200000">
            <a:off x="4861120" y="2208441"/>
            <a:ext cx="484632" cy="1003897"/>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C527871C-336C-9D01-B713-324785F4981F}"/>
              </a:ext>
            </a:extLst>
          </p:cNvPr>
          <p:cNvSpPr/>
          <p:nvPr/>
        </p:nvSpPr>
        <p:spPr>
          <a:xfrm>
            <a:off x="4253345" y="2571750"/>
            <a:ext cx="484632" cy="2450523"/>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EDA1CD6C-B826-2F95-07B8-0B5A12B2F308}"/>
              </a:ext>
            </a:extLst>
          </p:cNvPr>
          <p:cNvSpPr/>
          <p:nvPr/>
        </p:nvSpPr>
        <p:spPr>
          <a:xfrm rot="10800000">
            <a:off x="4251038" y="969817"/>
            <a:ext cx="484632" cy="1601931"/>
          </a:xfrm>
          <a:prstGeom prst="downArrow">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4"/>
          <p:cNvSpPr txBox="1">
            <a:spLocks noGrp="1"/>
          </p:cNvSpPr>
          <p:nvPr>
            <p:ph type="title"/>
          </p:nvPr>
        </p:nvSpPr>
        <p:spPr>
          <a:xfrm>
            <a:off x="4047174" y="2571975"/>
            <a:ext cx="4750459"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 dirty="0">
                <a:solidFill>
                  <a:schemeClr val="tx2">
                    <a:lumMod val="50000"/>
                  </a:schemeClr>
                </a:solidFill>
              </a:rPr>
            </a:br>
            <a:r>
              <a:rPr lang="en" dirty="0">
                <a:solidFill>
                  <a:schemeClr val="tx2">
                    <a:lumMod val="50000"/>
                  </a:schemeClr>
                </a:solidFill>
              </a:rPr>
              <a:t>Benefits of Stakeholder Involvement</a:t>
            </a:r>
            <a:endParaRPr dirty="0">
              <a:solidFill>
                <a:schemeClr val="tx2">
                  <a:lumMod val="50000"/>
                </a:schemeClr>
              </a:solidFill>
            </a:endParaRPr>
          </a:p>
        </p:txBody>
      </p:sp>
      <p:sp>
        <p:nvSpPr>
          <p:cNvPr id="770" name="Google Shape;770;p34"/>
          <p:cNvSpPr txBox="1">
            <a:spLocks noGrp="1"/>
          </p:cNvSpPr>
          <p:nvPr>
            <p:ph type="title" idx="2"/>
          </p:nvPr>
        </p:nvSpPr>
        <p:spPr>
          <a:xfrm>
            <a:off x="4235874" y="1058300"/>
            <a:ext cx="2365815" cy="136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07</a:t>
            </a:r>
            <a:endParaRPr dirty="0">
              <a:solidFill>
                <a:srgbClr val="FFFF00"/>
              </a:solidFill>
            </a:endParaRPr>
          </a:p>
        </p:txBody>
      </p:sp>
      <p:grpSp>
        <p:nvGrpSpPr>
          <p:cNvPr id="772" name="Google Shape;772;p34"/>
          <p:cNvGrpSpPr/>
          <p:nvPr/>
        </p:nvGrpSpPr>
        <p:grpSpPr>
          <a:xfrm>
            <a:off x="-342250" y="307775"/>
            <a:ext cx="3265825" cy="5144600"/>
            <a:chOff x="218875" y="-56400"/>
            <a:chExt cx="3265825" cy="5144600"/>
          </a:xfrm>
        </p:grpSpPr>
        <p:sp>
          <p:nvSpPr>
            <p:cNvPr id="773" name="Google Shape;773;p34"/>
            <p:cNvSpPr/>
            <p:nvPr/>
          </p:nvSpPr>
          <p:spPr>
            <a:xfrm>
              <a:off x="218875" y="352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1911750" y="237768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34"/>
            <p:cNvCxnSpPr>
              <a:endCxn id="773" idx="4"/>
            </p:cNvCxnSpPr>
            <p:nvPr/>
          </p:nvCxnSpPr>
          <p:spPr>
            <a:xfrm rot="5400000" flipH="1">
              <a:off x="138325" y="703850"/>
              <a:ext cx="900000" cy="558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776" name="Google Shape;776;p34"/>
            <p:cNvCxnSpPr>
              <a:stCxn id="773" idx="6"/>
              <a:endCxn id="774" idx="2"/>
            </p:cNvCxnSpPr>
            <p:nvPr/>
          </p:nvCxnSpPr>
          <p:spPr>
            <a:xfrm>
              <a:off x="399175" y="443000"/>
              <a:ext cx="1512600" cy="2024700"/>
            </a:xfrm>
            <a:prstGeom prst="curvedConnector3">
              <a:avLst>
                <a:gd name="adj1" fmla="val 49999"/>
              </a:avLst>
            </a:prstGeom>
            <a:noFill/>
            <a:ln w="19050" cap="flat" cmpd="sng">
              <a:solidFill>
                <a:schemeClr val="accent1"/>
              </a:solidFill>
              <a:prstDash val="dot"/>
              <a:round/>
              <a:headEnd type="none" w="med" len="med"/>
              <a:tailEnd type="none" w="med" len="med"/>
            </a:ln>
          </p:spPr>
        </p:cxnSp>
        <p:cxnSp>
          <p:nvCxnSpPr>
            <p:cNvPr id="777" name="Google Shape;777;p34"/>
            <p:cNvCxnSpPr>
              <a:stCxn id="774" idx="6"/>
              <a:endCxn id="778" idx="0"/>
            </p:cNvCxnSpPr>
            <p:nvPr/>
          </p:nvCxnSpPr>
          <p:spPr>
            <a:xfrm rot="10800000">
              <a:off x="1447050" y="163238"/>
              <a:ext cx="645000" cy="2304600"/>
            </a:xfrm>
            <a:prstGeom prst="curvedConnector4">
              <a:avLst>
                <a:gd name="adj1" fmla="val -36919"/>
                <a:gd name="adj2" fmla="val 110332"/>
              </a:avLst>
            </a:prstGeom>
            <a:noFill/>
            <a:ln w="19050" cap="flat" cmpd="sng">
              <a:solidFill>
                <a:schemeClr val="accent1"/>
              </a:solidFill>
              <a:prstDash val="dot"/>
              <a:round/>
              <a:headEnd type="none" w="med" len="med"/>
              <a:tailEnd type="none" w="med" len="med"/>
            </a:ln>
          </p:spPr>
        </p:cxnSp>
        <p:sp>
          <p:nvSpPr>
            <p:cNvPr id="779" name="Google Shape;779;p34"/>
            <p:cNvSpPr/>
            <p:nvPr/>
          </p:nvSpPr>
          <p:spPr>
            <a:xfrm>
              <a:off x="2332975" y="-564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1781413" y="10195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34"/>
            <p:cNvCxnSpPr>
              <a:endCxn id="782" idx="2"/>
            </p:cNvCxnSpPr>
            <p:nvPr/>
          </p:nvCxnSpPr>
          <p:spPr>
            <a:xfrm rot="-5400000">
              <a:off x="-309425" y="3774500"/>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3" name="Google Shape;783;p34"/>
            <p:cNvCxnSpPr>
              <a:stCxn id="774" idx="2"/>
              <a:endCxn id="782" idx="6"/>
            </p:cNvCxnSpPr>
            <p:nvPr/>
          </p:nvCxnSpPr>
          <p:spPr>
            <a:xfrm flipH="1">
              <a:off x="1196550" y="2467838"/>
              <a:ext cx="715200" cy="778500"/>
            </a:xfrm>
            <a:prstGeom prst="curvedConnector3">
              <a:avLst>
                <a:gd name="adj1" fmla="val 49998"/>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4" name="Google Shape;784;p34"/>
            <p:cNvCxnSpPr>
              <a:stCxn id="779" idx="6"/>
              <a:endCxn id="785" idx="3"/>
            </p:cNvCxnSpPr>
            <p:nvPr/>
          </p:nvCxnSpPr>
          <p:spPr>
            <a:xfrm>
              <a:off x="2448775" y="1500"/>
              <a:ext cx="871800" cy="249300"/>
            </a:xfrm>
            <a:prstGeom prst="curvedConnector4">
              <a:avLst>
                <a:gd name="adj1" fmla="val 34890"/>
                <a:gd name="adj2" fmla="val 14898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6" name="Google Shape;786;p34"/>
            <p:cNvCxnSpPr>
              <a:stCxn id="785" idx="4"/>
              <a:endCxn id="774" idx="6"/>
            </p:cNvCxnSpPr>
            <p:nvPr/>
          </p:nvCxnSpPr>
          <p:spPr>
            <a:xfrm rot="5400000">
              <a:off x="1645850" y="725200"/>
              <a:ext cx="2188800" cy="1296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7" name="Google Shape;787;p34"/>
            <p:cNvCxnSpPr>
              <a:stCxn id="780" idx="2"/>
              <a:endCxn id="774" idx="0"/>
            </p:cNvCxnSpPr>
            <p:nvPr/>
          </p:nvCxnSpPr>
          <p:spPr>
            <a:xfrm>
              <a:off x="1781413" y="1109650"/>
              <a:ext cx="220500" cy="1268100"/>
            </a:xfrm>
            <a:prstGeom prst="curvedConnector4">
              <a:avLst>
                <a:gd name="adj1" fmla="val -107993"/>
                <a:gd name="adj2" fmla="val 5355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8" name="Google Shape;788;p34"/>
            <p:cNvCxnSpPr>
              <a:stCxn id="779" idx="5"/>
            </p:cNvCxnSpPr>
            <p:nvPr/>
          </p:nvCxnSpPr>
          <p:spPr>
            <a:xfrm rot="-5400000" flipH="1">
              <a:off x="1745716" y="728541"/>
              <a:ext cx="1710600" cy="338400"/>
            </a:xfrm>
            <a:prstGeom prst="curvedConnector3">
              <a:avLst>
                <a:gd name="adj1" fmla="val 50496"/>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9" name="Google Shape;789;p34"/>
            <p:cNvCxnSpPr>
              <a:stCxn id="774" idx="4"/>
              <a:endCxn id="790" idx="0"/>
            </p:cNvCxnSpPr>
            <p:nvPr/>
          </p:nvCxnSpPr>
          <p:spPr>
            <a:xfrm rot="-5400000" flipH="1">
              <a:off x="1686450" y="2873438"/>
              <a:ext cx="861000" cy="230100"/>
            </a:xfrm>
            <a:prstGeom prst="curvedConnector3">
              <a:avLst>
                <a:gd name="adj1" fmla="val 55623"/>
              </a:avLst>
            </a:prstGeom>
            <a:noFill/>
            <a:ln w="19050" cap="flat" cmpd="sng">
              <a:solidFill>
                <a:schemeClr val="accent1"/>
              </a:solidFill>
              <a:prstDash val="dot"/>
              <a:round/>
              <a:headEnd type="none" w="med" len="med"/>
              <a:tailEnd type="none" w="med" len="med"/>
            </a:ln>
          </p:spPr>
        </p:cxnSp>
        <p:grpSp>
          <p:nvGrpSpPr>
            <p:cNvPr id="791" name="Google Shape;791;p34"/>
            <p:cNvGrpSpPr/>
            <p:nvPr/>
          </p:nvGrpSpPr>
          <p:grpSpPr>
            <a:xfrm>
              <a:off x="1307250" y="163250"/>
              <a:ext cx="279600" cy="606150"/>
              <a:chOff x="2170975" y="320750"/>
              <a:chExt cx="279600" cy="606150"/>
            </a:xfrm>
          </p:grpSpPr>
          <p:sp>
            <p:nvSpPr>
              <p:cNvPr id="792" name="Google Shape;792;p3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170975" y="3207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4"/>
            <p:cNvGrpSpPr/>
            <p:nvPr/>
          </p:nvGrpSpPr>
          <p:grpSpPr>
            <a:xfrm>
              <a:off x="1004275" y="3150050"/>
              <a:ext cx="192300" cy="192300"/>
              <a:chOff x="471450" y="43325"/>
              <a:chExt cx="192300" cy="192300"/>
            </a:xfrm>
          </p:grpSpPr>
          <p:sp>
            <p:nvSpPr>
              <p:cNvPr id="794" name="Google Shape;794;p3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4"/>
            <p:cNvGrpSpPr/>
            <p:nvPr/>
          </p:nvGrpSpPr>
          <p:grpSpPr>
            <a:xfrm>
              <a:off x="3292400" y="86800"/>
              <a:ext cx="192300" cy="192300"/>
              <a:chOff x="4587025" y="-72475"/>
              <a:chExt cx="192300" cy="192300"/>
            </a:xfrm>
          </p:grpSpPr>
          <p:sp>
            <p:nvSpPr>
              <p:cNvPr id="796" name="Google Shape;796;p34"/>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4"/>
            <p:cNvGrpSpPr/>
            <p:nvPr/>
          </p:nvGrpSpPr>
          <p:grpSpPr>
            <a:xfrm>
              <a:off x="2092050" y="3418875"/>
              <a:ext cx="279600" cy="279600"/>
              <a:chOff x="2712150" y="448150"/>
              <a:chExt cx="279600" cy="279600"/>
            </a:xfrm>
          </p:grpSpPr>
          <p:sp>
            <p:nvSpPr>
              <p:cNvPr id="798" name="Google Shape;798;p34"/>
              <p:cNvSpPr/>
              <p:nvPr/>
            </p:nvSpPr>
            <p:spPr>
              <a:xfrm>
                <a:off x="2761800" y="4978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2712150" y="4481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34"/>
            <p:cNvSpPr/>
            <p:nvPr/>
          </p:nvSpPr>
          <p:spPr>
            <a:xfrm>
              <a:off x="420275" y="265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0" name="Google Shape;800;p34"/>
            <p:cNvCxnSpPr>
              <a:stCxn id="799" idx="0"/>
              <a:endCxn id="778" idx="4"/>
            </p:cNvCxnSpPr>
            <p:nvPr/>
          </p:nvCxnSpPr>
          <p:spPr>
            <a:xfrm rot="-5400000">
              <a:off x="-142825" y="1063725"/>
              <a:ext cx="2211000" cy="969000"/>
            </a:xfrm>
            <a:prstGeom prst="curvedConnector3">
              <a:avLst>
                <a:gd name="adj1" fmla="val 49997"/>
              </a:avLst>
            </a:prstGeom>
            <a:noFill/>
            <a:ln w="19050" cap="flat" cmpd="sng">
              <a:solidFill>
                <a:schemeClr val="accent1"/>
              </a:solidFill>
              <a:prstDash val="dot"/>
              <a:round/>
              <a:headEnd type="none" w="med" len="med"/>
              <a:tailEnd type="none" w="med" len="med"/>
            </a:ln>
          </p:spPr>
        </p:cxnSp>
      </p:grpSp>
      <p:sp>
        <p:nvSpPr>
          <p:cNvPr id="801" name="Google Shape;801;p34"/>
          <p:cNvSpPr/>
          <p:nvPr/>
        </p:nvSpPr>
        <p:spPr>
          <a:xfrm>
            <a:off x="2506975" y="36207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7276400" y="40639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771;p34">
            <a:extLst>
              <a:ext uri="{FF2B5EF4-FFF2-40B4-BE49-F238E27FC236}">
                <a16:creationId xmlns:a16="http://schemas.microsoft.com/office/drawing/2014/main" id="{AF859FC9-2260-3034-0771-56783B8D0653}"/>
              </a:ext>
            </a:extLst>
          </p:cNvPr>
          <p:cNvCxnSpPr/>
          <p:nvPr/>
        </p:nvCxnSpPr>
        <p:spPr>
          <a:xfrm>
            <a:off x="4047175" y="1229900"/>
            <a:ext cx="0" cy="1025400"/>
          </a:xfrm>
          <a:prstGeom prst="straightConnector1">
            <a:avLst/>
          </a:prstGeom>
          <a:noFill/>
          <a:ln w="76200" cap="flat" cmpd="sng">
            <a:solidFill>
              <a:srgbClr val="FF0000"/>
            </a:solidFill>
            <a:prstDash val="solid"/>
            <a:round/>
            <a:headEnd type="none" w="med" len="med"/>
            <a:tailEnd type="none" w="med" len="med"/>
          </a:ln>
          <a:effectLst>
            <a:outerShdw blurRad="200025" dist="19050" dir="5400000" algn="bl" rotWithShape="0">
              <a:schemeClr val="lt2">
                <a:alpha val="50000"/>
              </a:schemeClr>
            </a:outerShdw>
          </a:effectLst>
        </p:spPr>
      </p:cxnSp>
      <p:pic>
        <p:nvPicPr>
          <p:cNvPr id="4" name="Picture 3">
            <a:extLst>
              <a:ext uri="{FF2B5EF4-FFF2-40B4-BE49-F238E27FC236}">
                <a16:creationId xmlns:a16="http://schemas.microsoft.com/office/drawing/2014/main" id="{F033C67F-F3D7-35D1-727E-2CEBE45A377F}"/>
              </a:ext>
            </a:extLst>
          </p:cNvPr>
          <p:cNvPicPr>
            <a:picLocks noChangeAspect="1"/>
          </p:cNvPicPr>
          <p:nvPr/>
        </p:nvPicPr>
        <p:blipFill>
          <a:blip r:embed="rId3"/>
          <a:stretch>
            <a:fillRect/>
          </a:stretch>
        </p:blipFill>
        <p:spPr>
          <a:xfrm>
            <a:off x="0" y="0"/>
            <a:ext cx="3981457" cy="3017900"/>
          </a:xfrm>
          <a:prstGeom prst="rect">
            <a:avLst/>
          </a:prstGeom>
        </p:spPr>
      </p:pic>
    </p:spTree>
    <p:extLst>
      <p:ext uri="{BB962C8B-B14F-4D97-AF65-F5344CB8AC3E}">
        <p14:creationId xmlns:p14="http://schemas.microsoft.com/office/powerpoint/2010/main" val="341231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3;p30">
            <a:extLst>
              <a:ext uri="{FF2B5EF4-FFF2-40B4-BE49-F238E27FC236}">
                <a16:creationId xmlns:a16="http://schemas.microsoft.com/office/drawing/2014/main" id="{5580EA4A-E24F-39E1-1E36-BC547594C1CD}"/>
              </a:ext>
            </a:extLst>
          </p:cNvPr>
          <p:cNvSpPr txBox="1">
            <a:spLocks/>
          </p:cNvSpPr>
          <p:nvPr/>
        </p:nvSpPr>
        <p:spPr>
          <a:xfrm>
            <a:off x="308263" y="-108572"/>
            <a:ext cx="8527473" cy="138058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solidFill>
                  <a:srgbClr val="FFFF00"/>
                </a:solidFill>
                <a:latin typeface="Georgia" panose="02040502050405020303" pitchFamily="18" charset="0"/>
                <a:ea typeface="Krona One"/>
                <a:cs typeface="Krona One"/>
                <a:sym typeface="Krona One"/>
              </a:rPr>
              <a:t>Systematic Land Adjudication and Certification (SLAAC) Project</a:t>
            </a:r>
            <a:endParaRPr lang="en-US" sz="3500" b="1" dirty="0">
              <a:solidFill>
                <a:srgbClr val="FFFF00"/>
              </a:solidFill>
              <a:latin typeface="Georgia" panose="02040502050405020303" pitchFamily="18" charset="0"/>
              <a:ea typeface="PT Sans"/>
              <a:cs typeface="PT Sans"/>
              <a:sym typeface="PT Sans"/>
            </a:endParaRPr>
          </a:p>
        </p:txBody>
      </p:sp>
      <p:sp>
        <p:nvSpPr>
          <p:cNvPr id="3" name="Google Shape;665;p30">
            <a:extLst>
              <a:ext uri="{FF2B5EF4-FFF2-40B4-BE49-F238E27FC236}">
                <a16:creationId xmlns:a16="http://schemas.microsoft.com/office/drawing/2014/main" id="{79C66A46-F4BF-1E4A-CADD-29836474C98E}"/>
              </a:ext>
            </a:extLst>
          </p:cNvPr>
          <p:cNvSpPr/>
          <p:nvPr/>
        </p:nvSpPr>
        <p:spPr>
          <a:xfrm>
            <a:off x="201871" y="2537774"/>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66;p30">
            <a:extLst>
              <a:ext uri="{FF2B5EF4-FFF2-40B4-BE49-F238E27FC236}">
                <a16:creationId xmlns:a16="http://schemas.microsoft.com/office/drawing/2014/main" id="{0B57F2BA-E1D3-6D96-727D-CD193C116791}"/>
              </a:ext>
            </a:extLst>
          </p:cNvPr>
          <p:cNvSpPr/>
          <p:nvPr/>
        </p:nvSpPr>
        <p:spPr>
          <a:xfrm>
            <a:off x="156463" y="2403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67;p30">
            <a:extLst>
              <a:ext uri="{FF2B5EF4-FFF2-40B4-BE49-F238E27FC236}">
                <a16:creationId xmlns:a16="http://schemas.microsoft.com/office/drawing/2014/main" id="{26EBA182-ABB9-3DA7-853A-C20D71C74092}"/>
              </a:ext>
            </a:extLst>
          </p:cNvPr>
          <p:cNvSpPr/>
          <p:nvPr/>
        </p:nvSpPr>
        <p:spPr>
          <a:xfrm>
            <a:off x="8369554" y="124948"/>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8;p30">
            <a:extLst>
              <a:ext uri="{FF2B5EF4-FFF2-40B4-BE49-F238E27FC236}">
                <a16:creationId xmlns:a16="http://schemas.microsoft.com/office/drawing/2014/main" id="{23C36A7E-BABC-7AA0-0799-CA8A27E86BEC}"/>
              </a:ext>
            </a:extLst>
          </p:cNvPr>
          <p:cNvGrpSpPr/>
          <p:nvPr/>
        </p:nvGrpSpPr>
        <p:grpSpPr>
          <a:xfrm>
            <a:off x="1153325" y="1581275"/>
            <a:ext cx="192300" cy="192300"/>
            <a:chOff x="1153325" y="1581275"/>
            <a:chExt cx="192300" cy="192300"/>
          </a:xfrm>
        </p:grpSpPr>
        <p:sp>
          <p:nvSpPr>
            <p:cNvPr id="7" name="Google Shape;669;p30">
              <a:extLst>
                <a:ext uri="{FF2B5EF4-FFF2-40B4-BE49-F238E27FC236}">
                  <a16:creationId xmlns:a16="http://schemas.microsoft.com/office/drawing/2014/main" id="{2A29633D-84B0-1326-D5FB-9286DA01F654}"/>
                </a:ext>
              </a:extLst>
            </p:cNvPr>
            <p:cNvSpPr/>
            <p:nvPr/>
          </p:nvSpPr>
          <p:spPr>
            <a:xfrm>
              <a:off x="1191575" y="16212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0;p30">
              <a:extLst>
                <a:ext uri="{FF2B5EF4-FFF2-40B4-BE49-F238E27FC236}">
                  <a16:creationId xmlns:a16="http://schemas.microsoft.com/office/drawing/2014/main" id="{4BDE0F35-61DC-ABD0-6FE3-60DCF1A865F7}"/>
                </a:ext>
              </a:extLst>
            </p:cNvPr>
            <p:cNvSpPr/>
            <p:nvPr/>
          </p:nvSpPr>
          <p:spPr>
            <a:xfrm>
              <a:off x="1153325" y="15812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71;p30">
            <a:extLst>
              <a:ext uri="{FF2B5EF4-FFF2-40B4-BE49-F238E27FC236}">
                <a16:creationId xmlns:a16="http://schemas.microsoft.com/office/drawing/2014/main" id="{6E39C947-21E0-C1EA-1398-80D0438FDFA8}"/>
              </a:ext>
            </a:extLst>
          </p:cNvPr>
          <p:cNvGrpSpPr/>
          <p:nvPr/>
        </p:nvGrpSpPr>
        <p:grpSpPr>
          <a:xfrm>
            <a:off x="217063" y="1907534"/>
            <a:ext cx="255900" cy="255900"/>
            <a:chOff x="533563" y="1346425"/>
            <a:chExt cx="255900" cy="255900"/>
          </a:xfrm>
        </p:grpSpPr>
        <p:sp>
          <p:nvSpPr>
            <p:cNvPr id="10" name="Google Shape;672;p30">
              <a:extLst>
                <a:ext uri="{FF2B5EF4-FFF2-40B4-BE49-F238E27FC236}">
                  <a16:creationId xmlns:a16="http://schemas.microsoft.com/office/drawing/2014/main" id="{4CB5D274-8BFB-6F43-859A-6E8831FF4665}"/>
                </a:ext>
              </a:extLst>
            </p:cNvPr>
            <p:cNvSpPr/>
            <p:nvPr/>
          </p:nvSpPr>
          <p:spPr>
            <a:xfrm>
              <a:off x="571375" y="13842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3;p30">
              <a:extLst>
                <a:ext uri="{FF2B5EF4-FFF2-40B4-BE49-F238E27FC236}">
                  <a16:creationId xmlns:a16="http://schemas.microsoft.com/office/drawing/2014/main" id="{41B76609-DD37-BAC0-E990-507B14805754}"/>
                </a:ext>
              </a:extLst>
            </p:cNvPr>
            <p:cNvSpPr/>
            <p:nvPr/>
          </p:nvSpPr>
          <p:spPr>
            <a:xfrm>
              <a:off x="533563" y="1346425"/>
              <a:ext cx="255900" cy="2559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674;p30">
            <a:extLst>
              <a:ext uri="{FF2B5EF4-FFF2-40B4-BE49-F238E27FC236}">
                <a16:creationId xmlns:a16="http://schemas.microsoft.com/office/drawing/2014/main" id="{D4DEC067-B674-32A6-C39A-601BBE1ACEF8}"/>
              </a:ext>
            </a:extLst>
          </p:cNvPr>
          <p:cNvSpPr/>
          <p:nvPr/>
        </p:nvSpPr>
        <p:spPr>
          <a:xfrm>
            <a:off x="6756450" y="7466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5;p30">
            <a:extLst>
              <a:ext uri="{FF2B5EF4-FFF2-40B4-BE49-F238E27FC236}">
                <a16:creationId xmlns:a16="http://schemas.microsoft.com/office/drawing/2014/main" id="{027535B6-7E3B-52E0-B0BA-36883C3DE7B8}"/>
              </a:ext>
            </a:extLst>
          </p:cNvPr>
          <p:cNvSpPr/>
          <p:nvPr/>
        </p:nvSpPr>
        <p:spPr>
          <a:xfrm>
            <a:off x="1356875" y="3605063"/>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6;p30">
            <a:extLst>
              <a:ext uri="{FF2B5EF4-FFF2-40B4-BE49-F238E27FC236}">
                <a16:creationId xmlns:a16="http://schemas.microsoft.com/office/drawing/2014/main" id="{6A0235E9-3BC1-A464-67F6-E7D6E083EF98}"/>
              </a:ext>
            </a:extLst>
          </p:cNvPr>
          <p:cNvSpPr/>
          <p:nvPr/>
        </p:nvSpPr>
        <p:spPr>
          <a:xfrm>
            <a:off x="8470744" y="45105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3;p30">
            <a:extLst>
              <a:ext uri="{FF2B5EF4-FFF2-40B4-BE49-F238E27FC236}">
                <a16:creationId xmlns:a16="http://schemas.microsoft.com/office/drawing/2014/main" id="{12B09AB1-C316-6467-741A-CE52F2D6A588}"/>
              </a:ext>
            </a:extLst>
          </p:cNvPr>
          <p:cNvSpPr txBox="1">
            <a:spLocks/>
          </p:cNvSpPr>
          <p:nvPr/>
        </p:nvSpPr>
        <p:spPr>
          <a:xfrm>
            <a:off x="457946" y="3118487"/>
            <a:ext cx="8329298" cy="9164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Krona One"/>
              <a:buNone/>
              <a:defRPr sz="3800" b="1" i="0" u="none" strike="noStrike" cap="none">
                <a:solidFill>
                  <a:schemeClr val="accent1"/>
                </a:solidFill>
                <a:latin typeface="Krona One"/>
                <a:ea typeface="Krona One"/>
                <a:cs typeface="Krona One"/>
                <a:sym typeface="Krona One"/>
              </a:defRPr>
            </a:lvl1pPr>
            <a:lvl2pPr marR="0" lvl="1"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2pPr>
            <a:lvl3pPr marR="0" lvl="2"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3pPr>
            <a:lvl4pPr marR="0" lvl="3"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4pPr>
            <a:lvl5pPr marR="0" lvl="4"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5pPr>
            <a:lvl6pPr marR="0" lvl="5"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6pPr>
            <a:lvl7pPr marR="0" lvl="6"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7pPr>
            <a:lvl8pPr marR="0" lvl="7"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8pPr>
            <a:lvl9pPr marR="0" lvl="8"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9pPr>
          </a:lstStyle>
          <a:p>
            <a:r>
              <a:rPr lang="en-US" dirty="0">
                <a:solidFill>
                  <a:schemeClr val="tx2">
                    <a:lumMod val="75000"/>
                  </a:schemeClr>
                </a:solidFill>
              </a:rPr>
              <a:t>Stakeholder Analysis</a:t>
            </a:r>
            <a:endParaRPr lang="en-US" b="0" dirty="0">
              <a:solidFill>
                <a:schemeClr val="tx2">
                  <a:lumMod val="75000"/>
                </a:schemeClr>
              </a:solidFill>
              <a:latin typeface="PT Sans"/>
              <a:ea typeface="PT Sans"/>
              <a:cs typeface="PT Sans"/>
              <a:sym typeface="PT Sans"/>
            </a:endParaRPr>
          </a:p>
        </p:txBody>
      </p:sp>
      <p:sp>
        <p:nvSpPr>
          <p:cNvPr id="18" name="Google Shape;663;p30">
            <a:extLst>
              <a:ext uri="{FF2B5EF4-FFF2-40B4-BE49-F238E27FC236}">
                <a16:creationId xmlns:a16="http://schemas.microsoft.com/office/drawing/2014/main" id="{F6715122-D33F-D947-98C7-D2F8FBBA10AB}"/>
              </a:ext>
            </a:extLst>
          </p:cNvPr>
          <p:cNvSpPr txBox="1">
            <a:spLocks/>
          </p:cNvSpPr>
          <p:nvPr/>
        </p:nvSpPr>
        <p:spPr>
          <a:xfrm>
            <a:off x="407351" y="4227033"/>
            <a:ext cx="8329298" cy="9164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Krona One"/>
              <a:buNone/>
              <a:defRPr sz="3800" b="1" i="0" u="none" strike="noStrike" cap="none">
                <a:solidFill>
                  <a:schemeClr val="accent1"/>
                </a:solidFill>
                <a:latin typeface="Krona One"/>
                <a:ea typeface="Krona One"/>
                <a:cs typeface="Krona One"/>
                <a:sym typeface="Krona One"/>
              </a:defRPr>
            </a:lvl1pPr>
            <a:lvl2pPr marR="0" lvl="1"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2pPr>
            <a:lvl3pPr marR="0" lvl="2"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3pPr>
            <a:lvl4pPr marR="0" lvl="3"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4pPr>
            <a:lvl5pPr marR="0" lvl="4"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5pPr>
            <a:lvl6pPr marR="0" lvl="5"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6pPr>
            <a:lvl7pPr marR="0" lvl="6"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7pPr>
            <a:lvl8pPr marR="0" lvl="7"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8pPr>
            <a:lvl9pPr marR="0" lvl="8" algn="ctr" rtl="0">
              <a:lnSpc>
                <a:spcPct val="100000"/>
              </a:lnSpc>
              <a:spcBef>
                <a:spcPts val="0"/>
              </a:spcBef>
              <a:spcAft>
                <a:spcPts val="0"/>
              </a:spcAft>
              <a:buClr>
                <a:srgbClr val="191919"/>
              </a:buClr>
              <a:buSzPts val="5200"/>
              <a:buFont typeface="Krona One"/>
              <a:buNone/>
              <a:defRPr sz="5200" b="1" i="0" u="none" strike="noStrike" cap="none">
                <a:solidFill>
                  <a:srgbClr val="191919"/>
                </a:solidFill>
                <a:latin typeface="Krona One"/>
                <a:ea typeface="Krona One"/>
                <a:cs typeface="Krona One"/>
                <a:sym typeface="Krona One"/>
              </a:defRPr>
            </a:lvl9pPr>
          </a:lstStyle>
          <a:p>
            <a:r>
              <a:rPr lang="en-US" sz="1800" dirty="0">
                <a:solidFill>
                  <a:schemeClr val="tx2"/>
                </a:solidFill>
                <a:latin typeface="+mn-lt"/>
              </a:rPr>
              <a:t>Toko Godfrey</a:t>
            </a:r>
          </a:p>
          <a:p>
            <a:r>
              <a:rPr lang="en-US" sz="1800" dirty="0">
                <a:solidFill>
                  <a:schemeClr val="tx2"/>
                </a:solidFill>
                <a:latin typeface="+mn-lt"/>
              </a:rPr>
              <a:t>CARTOGRAPHER</a:t>
            </a:r>
          </a:p>
          <a:p>
            <a:r>
              <a:rPr lang="en-US" sz="1800" b="0" dirty="0">
                <a:solidFill>
                  <a:schemeClr val="tx2"/>
                </a:solidFill>
                <a:latin typeface="+mn-lt"/>
                <a:ea typeface="PT Sans"/>
                <a:cs typeface="PT Sans"/>
                <a:sym typeface="PT Sans"/>
              </a:rPr>
              <a:t>Mbr, ISU</a:t>
            </a:r>
          </a:p>
        </p:txBody>
      </p:sp>
      <p:pic>
        <p:nvPicPr>
          <p:cNvPr id="17" name="Picture 6">
            <a:extLst>
              <a:ext uri="{FF2B5EF4-FFF2-40B4-BE49-F238E27FC236}">
                <a16:creationId xmlns:a16="http://schemas.microsoft.com/office/drawing/2014/main" id="{0E766555-B7A7-5A16-3C93-1D90A4F419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763" y="1153004"/>
            <a:ext cx="2929983" cy="218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E:\UN HABITAT VIDEOS &amp; PHOTOS\PICS OF GEC WORKSHOP\IMG_2111.JPG">
            <a:extLst>
              <a:ext uri="{FF2B5EF4-FFF2-40B4-BE49-F238E27FC236}">
                <a16:creationId xmlns:a16="http://schemas.microsoft.com/office/drawing/2014/main" id="{ECB5A7FB-72C6-7D92-258A-F2054A3EB9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682" b="5442"/>
          <a:stretch/>
        </p:blipFill>
        <p:spPr bwMode="auto">
          <a:xfrm>
            <a:off x="5293830" y="1155129"/>
            <a:ext cx="3176914" cy="218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54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45"/>
          <p:cNvSpPr txBox="1">
            <a:spLocks noGrp="1"/>
          </p:cNvSpPr>
          <p:nvPr>
            <p:ph type="title"/>
          </p:nvPr>
        </p:nvSpPr>
        <p:spPr>
          <a:xfrm>
            <a:off x="401345" y="10748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rPr>
              <a:t>Stakeholder Benefits</a:t>
            </a:r>
            <a:endParaRPr dirty="0">
              <a:solidFill>
                <a:srgbClr val="FFFF00"/>
              </a:solidFill>
            </a:endParaRPr>
          </a:p>
        </p:txBody>
      </p:sp>
      <p:sp>
        <p:nvSpPr>
          <p:cNvPr id="1103" name="Google Shape;1103;p45"/>
          <p:cNvSpPr txBox="1"/>
          <p:nvPr/>
        </p:nvSpPr>
        <p:spPr>
          <a:xfrm flipH="1">
            <a:off x="1010946" y="1916424"/>
            <a:ext cx="1812300" cy="408698"/>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FFFF00"/>
                </a:solidFill>
                <a:latin typeface="Krona One"/>
                <a:ea typeface="Krona One"/>
                <a:cs typeface="Krona One"/>
                <a:sym typeface="Krona One"/>
              </a:rPr>
              <a:t>STAGE 1</a:t>
            </a:r>
            <a:endParaRPr sz="2000" b="1" dirty="0">
              <a:solidFill>
                <a:srgbClr val="FFFF00"/>
              </a:solidFill>
              <a:latin typeface="Krona One"/>
              <a:ea typeface="Krona One"/>
              <a:cs typeface="Krona One"/>
              <a:sym typeface="Krona One"/>
            </a:endParaRPr>
          </a:p>
        </p:txBody>
      </p:sp>
      <p:sp>
        <p:nvSpPr>
          <p:cNvPr id="1104" name="Google Shape;1104;p45"/>
          <p:cNvSpPr txBox="1"/>
          <p:nvPr/>
        </p:nvSpPr>
        <p:spPr>
          <a:xfrm flipH="1">
            <a:off x="1034596" y="2176087"/>
            <a:ext cx="1812300" cy="319800"/>
          </a:xfrm>
          <a:prstGeom prst="rect">
            <a:avLst/>
          </a:prstGeom>
          <a:noFill/>
          <a:ln>
            <a:noFill/>
          </a:ln>
        </p:spPr>
        <p:txBody>
          <a:bodyPr spcFirstLastPara="1" wrap="square" lIns="91425" tIns="91425" rIns="91425" bIns="91425" anchor="t" anchorCtr="0">
            <a:noAutofit/>
          </a:bodyPr>
          <a:lstStyle/>
          <a:p>
            <a:pPr algn="ctr"/>
            <a:r>
              <a:rPr lang="en-US" sz="1800" b="0" i="0" dirty="0">
                <a:solidFill>
                  <a:schemeClr val="accent1"/>
                </a:solidFill>
                <a:effectLst/>
                <a:latin typeface="+mj-lt"/>
              </a:rPr>
              <a:t>Commitment</a:t>
            </a:r>
            <a:endParaRPr lang="en-US" sz="1800" dirty="0">
              <a:solidFill>
                <a:schemeClr val="accent1"/>
              </a:solidFill>
              <a:latin typeface="+mj-lt"/>
              <a:ea typeface="PT Sans"/>
              <a:cs typeface="PT Sans"/>
              <a:sym typeface="PT Sans"/>
            </a:endParaRPr>
          </a:p>
        </p:txBody>
      </p:sp>
      <p:sp>
        <p:nvSpPr>
          <p:cNvPr id="1105" name="Google Shape;1105;p45"/>
          <p:cNvSpPr txBox="1"/>
          <p:nvPr/>
        </p:nvSpPr>
        <p:spPr>
          <a:xfrm flipH="1">
            <a:off x="2986671" y="1880706"/>
            <a:ext cx="1812300" cy="408698"/>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FFFF00"/>
                </a:solidFill>
                <a:latin typeface="Krona One"/>
                <a:ea typeface="Krona One"/>
                <a:cs typeface="Krona One"/>
                <a:sym typeface="Krona One"/>
              </a:rPr>
              <a:t>STAGE 2</a:t>
            </a:r>
            <a:endParaRPr sz="2000" b="1" dirty="0">
              <a:solidFill>
                <a:srgbClr val="FFFF00"/>
              </a:solidFill>
              <a:latin typeface="Krona One"/>
              <a:ea typeface="Krona One"/>
              <a:cs typeface="Krona One"/>
              <a:sym typeface="Krona One"/>
            </a:endParaRPr>
          </a:p>
        </p:txBody>
      </p:sp>
      <p:sp>
        <p:nvSpPr>
          <p:cNvPr id="1106" name="Google Shape;1106;p45"/>
          <p:cNvSpPr txBox="1"/>
          <p:nvPr/>
        </p:nvSpPr>
        <p:spPr>
          <a:xfrm flipH="1">
            <a:off x="2981704" y="2168165"/>
            <a:ext cx="1812300" cy="3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0" i="0" dirty="0">
                <a:solidFill>
                  <a:schemeClr val="accent1"/>
                </a:solidFill>
                <a:effectLst/>
                <a:latin typeface="+mj-lt"/>
              </a:rPr>
              <a:t>Effective Communication</a:t>
            </a:r>
            <a:endParaRPr sz="1800" dirty="0">
              <a:solidFill>
                <a:schemeClr val="accent1"/>
              </a:solidFill>
              <a:latin typeface="+mj-lt"/>
              <a:ea typeface="PT Sans"/>
              <a:cs typeface="PT Sans"/>
              <a:sym typeface="PT Sans"/>
            </a:endParaRPr>
          </a:p>
        </p:txBody>
      </p:sp>
      <p:sp>
        <p:nvSpPr>
          <p:cNvPr id="1107" name="Google Shape;1107;p45"/>
          <p:cNvSpPr txBox="1"/>
          <p:nvPr/>
        </p:nvSpPr>
        <p:spPr>
          <a:xfrm flipH="1">
            <a:off x="4928812" y="1859056"/>
            <a:ext cx="1812300" cy="408699"/>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FFFF00"/>
                </a:solidFill>
                <a:latin typeface="Krona One"/>
                <a:ea typeface="Krona One"/>
                <a:cs typeface="Krona One"/>
                <a:sym typeface="Krona One"/>
              </a:rPr>
              <a:t>STAGE 3</a:t>
            </a:r>
            <a:endParaRPr sz="2000" b="1" dirty="0">
              <a:solidFill>
                <a:srgbClr val="FFFF00"/>
              </a:solidFill>
              <a:latin typeface="Krona One"/>
              <a:ea typeface="Krona One"/>
              <a:cs typeface="Krona One"/>
              <a:sym typeface="Krona One"/>
            </a:endParaRPr>
          </a:p>
        </p:txBody>
      </p:sp>
      <p:sp>
        <p:nvSpPr>
          <p:cNvPr id="1108" name="Google Shape;1108;p45"/>
          <p:cNvSpPr txBox="1"/>
          <p:nvPr/>
        </p:nvSpPr>
        <p:spPr>
          <a:xfrm flipH="1">
            <a:off x="4952462" y="2093710"/>
            <a:ext cx="1812300" cy="3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0" i="0" dirty="0">
                <a:solidFill>
                  <a:schemeClr val="accent1"/>
                </a:solidFill>
                <a:effectLst/>
                <a:latin typeface="+mj-lt"/>
              </a:rPr>
              <a:t>Trust among Stakeholders</a:t>
            </a:r>
            <a:endParaRPr sz="1800" dirty="0">
              <a:solidFill>
                <a:schemeClr val="accent1"/>
              </a:solidFill>
              <a:latin typeface="+mj-lt"/>
              <a:ea typeface="PT Sans"/>
              <a:cs typeface="PT Sans"/>
              <a:sym typeface="PT Sans"/>
            </a:endParaRPr>
          </a:p>
        </p:txBody>
      </p:sp>
      <p:cxnSp>
        <p:nvCxnSpPr>
          <p:cNvPr id="1109" name="Google Shape;1109;p45"/>
          <p:cNvCxnSpPr>
            <a:stCxn id="1110" idx="6"/>
            <a:endCxn id="1111" idx="2"/>
          </p:cNvCxnSpPr>
          <p:nvPr/>
        </p:nvCxnSpPr>
        <p:spPr>
          <a:xfrm>
            <a:off x="2045033" y="1440150"/>
            <a:ext cx="1708200" cy="0"/>
          </a:xfrm>
          <a:prstGeom prst="straightConnector1">
            <a:avLst/>
          </a:prstGeom>
          <a:noFill/>
          <a:ln w="38100" cap="flat" cmpd="sng">
            <a:solidFill>
              <a:schemeClr val="tx2">
                <a:lumMod val="90000"/>
              </a:schemeClr>
            </a:solidFill>
            <a:prstDash val="dot"/>
            <a:round/>
            <a:headEnd type="none" w="med" len="med"/>
            <a:tailEnd type="none" w="med" len="med"/>
          </a:ln>
        </p:spPr>
      </p:cxnSp>
      <p:cxnSp>
        <p:nvCxnSpPr>
          <p:cNvPr id="1112" name="Google Shape;1112;p45"/>
          <p:cNvCxnSpPr>
            <a:stCxn id="1111" idx="6"/>
            <a:endCxn id="1113" idx="2"/>
          </p:cNvCxnSpPr>
          <p:nvPr/>
        </p:nvCxnSpPr>
        <p:spPr>
          <a:xfrm>
            <a:off x="4008983" y="1440150"/>
            <a:ext cx="1708200" cy="0"/>
          </a:xfrm>
          <a:prstGeom prst="straightConnector1">
            <a:avLst/>
          </a:prstGeom>
          <a:noFill/>
          <a:ln w="38100" cap="flat" cmpd="sng">
            <a:solidFill>
              <a:schemeClr val="tx2">
                <a:lumMod val="90000"/>
              </a:schemeClr>
            </a:solidFill>
            <a:prstDash val="dot"/>
            <a:round/>
            <a:headEnd type="none" w="med" len="med"/>
            <a:tailEnd type="none" w="med" len="med"/>
          </a:ln>
        </p:spPr>
      </p:cxnSp>
      <p:cxnSp>
        <p:nvCxnSpPr>
          <p:cNvPr id="1114" name="Google Shape;1114;p45"/>
          <p:cNvCxnSpPr>
            <a:cxnSpLocks/>
            <a:stCxn id="1110" idx="4"/>
            <a:endCxn id="1103" idx="0"/>
          </p:cNvCxnSpPr>
          <p:nvPr/>
        </p:nvCxnSpPr>
        <p:spPr>
          <a:xfrm>
            <a:off x="1917083" y="1568100"/>
            <a:ext cx="13" cy="348324"/>
          </a:xfrm>
          <a:prstGeom prst="straightConnector1">
            <a:avLst/>
          </a:prstGeom>
          <a:noFill/>
          <a:ln w="38100" cap="flat" cmpd="sng">
            <a:solidFill>
              <a:schemeClr val="tx2">
                <a:lumMod val="90000"/>
              </a:schemeClr>
            </a:solidFill>
            <a:prstDash val="dot"/>
            <a:round/>
            <a:headEnd type="none" w="med" len="med"/>
            <a:tailEnd type="none" w="med" len="med"/>
          </a:ln>
        </p:spPr>
      </p:cxnSp>
      <p:cxnSp>
        <p:nvCxnSpPr>
          <p:cNvPr id="1115" name="Google Shape;1115;p45"/>
          <p:cNvCxnSpPr>
            <a:cxnSpLocks/>
            <a:stCxn id="1111" idx="4"/>
            <a:endCxn id="1105" idx="0"/>
          </p:cNvCxnSpPr>
          <p:nvPr/>
        </p:nvCxnSpPr>
        <p:spPr>
          <a:xfrm>
            <a:off x="3881033" y="1568100"/>
            <a:ext cx="11788" cy="312606"/>
          </a:xfrm>
          <a:prstGeom prst="straightConnector1">
            <a:avLst/>
          </a:prstGeom>
          <a:noFill/>
          <a:ln w="38100" cap="flat" cmpd="sng">
            <a:solidFill>
              <a:schemeClr val="tx2">
                <a:lumMod val="90000"/>
              </a:schemeClr>
            </a:solidFill>
            <a:prstDash val="dot"/>
            <a:round/>
            <a:headEnd type="none" w="med" len="med"/>
            <a:tailEnd type="none" w="med" len="med"/>
          </a:ln>
        </p:spPr>
      </p:cxnSp>
      <p:cxnSp>
        <p:nvCxnSpPr>
          <p:cNvPr id="1116" name="Google Shape;1116;p45"/>
          <p:cNvCxnSpPr>
            <a:cxnSpLocks/>
            <a:stCxn id="1113" idx="4"/>
            <a:endCxn id="1107" idx="0"/>
          </p:cNvCxnSpPr>
          <p:nvPr/>
        </p:nvCxnSpPr>
        <p:spPr>
          <a:xfrm flipH="1">
            <a:off x="5834962" y="1568100"/>
            <a:ext cx="10021" cy="290956"/>
          </a:xfrm>
          <a:prstGeom prst="straightConnector1">
            <a:avLst/>
          </a:prstGeom>
          <a:noFill/>
          <a:ln w="38100" cap="flat" cmpd="sng">
            <a:solidFill>
              <a:schemeClr val="tx2">
                <a:lumMod val="90000"/>
              </a:schemeClr>
            </a:solidFill>
            <a:prstDash val="dot"/>
            <a:round/>
            <a:headEnd type="none" w="med" len="med"/>
            <a:tailEnd type="none" w="med" len="med"/>
          </a:ln>
        </p:spPr>
      </p:cxnSp>
      <p:sp>
        <p:nvSpPr>
          <p:cNvPr id="1117" name="Google Shape;1117;p45"/>
          <p:cNvSpPr txBox="1"/>
          <p:nvPr/>
        </p:nvSpPr>
        <p:spPr>
          <a:xfrm flipH="1">
            <a:off x="1010946" y="3783850"/>
            <a:ext cx="1812300" cy="572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FFFF00"/>
                </a:solidFill>
                <a:latin typeface="Krona One"/>
                <a:ea typeface="Krona One"/>
                <a:cs typeface="Krona One"/>
                <a:sym typeface="Krona One"/>
              </a:rPr>
              <a:t>STEP 8</a:t>
            </a:r>
            <a:endParaRPr sz="2000" b="1" dirty="0">
              <a:solidFill>
                <a:srgbClr val="FFFF00"/>
              </a:solidFill>
              <a:latin typeface="Krona One"/>
              <a:ea typeface="Krona One"/>
              <a:cs typeface="Krona One"/>
              <a:sym typeface="Krona One"/>
            </a:endParaRPr>
          </a:p>
        </p:txBody>
      </p:sp>
      <p:sp>
        <p:nvSpPr>
          <p:cNvPr id="1118" name="Google Shape;1118;p45"/>
          <p:cNvSpPr txBox="1"/>
          <p:nvPr/>
        </p:nvSpPr>
        <p:spPr>
          <a:xfrm flipH="1">
            <a:off x="6774833" y="3756969"/>
            <a:ext cx="1812300" cy="3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0" i="0" dirty="0">
                <a:solidFill>
                  <a:schemeClr val="accent1"/>
                </a:solidFill>
                <a:effectLst/>
                <a:latin typeface="+mj-lt"/>
              </a:rPr>
              <a:t>Project Priority </a:t>
            </a:r>
            <a:endParaRPr lang="en-US" sz="1800" dirty="0">
              <a:solidFill>
                <a:schemeClr val="accent1"/>
              </a:solidFill>
              <a:latin typeface="+mj-lt"/>
              <a:ea typeface="PT Sans"/>
              <a:cs typeface="PT Sans"/>
              <a:sym typeface="PT Sans"/>
            </a:endParaRPr>
          </a:p>
        </p:txBody>
      </p:sp>
      <p:sp>
        <p:nvSpPr>
          <p:cNvPr id="1119" name="Google Shape;1119;p45"/>
          <p:cNvSpPr txBox="1"/>
          <p:nvPr/>
        </p:nvSpPr>
        <p:spPr>
          <a:xfrm flipH="1">
            <a:off x="2974846" y="4014814"/>
            <a:ext cx="1812300" cy="34173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FFFF00"/>
                </a:solidFill>
                <a:latin typeface="Krona One"/>
                <a:ea typeface="Krona One"/>
                <a:cs typeface="Krona One"/>
                <a:sym typeface="Krona One"/>
              </a:rPr>
              <a:t>STAGE 7</a:t>
            </a:r>
            <a:endParaRPr sz="2000" b="1" dirty="0">
              <a:solidFill>
                <a:srgbClr val="FFFF00"/>
              </a:solidFill>
              <a:latin typeface="Krona One"/>
              <a:ea typeface="Krona One"/>
              <a:cs typeface="Krona One"/>
              <a:sym typeface="Krona One"/>
            </a:endParaRPr>
          </a:p>
        </p:txBody>
      </p:sp>
      <p:sp>
        <p:nvSpPr>
          <p:cNvPr id="1120" name="Google Shape;1120;p45"/>
          <p:cNvSpPr txBox="1"/>
          <p:nvPr/>
        </p:nvSpPr>
        <p:spPr>
          <a:xfrm flipH="1">
            <a:off x="2991707" y="4214663"/>
            <a:ext cx="1812300" cy="3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0" i="0" dirty="0">
                <a:solidFill>
                  <a:schemeClr val="accent1"/>
                </a:solidFill>
                <a:effectLst/>
                <a:latin typeface="+mj-lt"/>
              </a:rPr>
              <a:t>Transparent Activities</a:t>
            </a:r>
            <a:endParaRPr sz="1800" dirty="0">
              <a:solidFill>
                <a:schemeClr val="accent1"/>
              </a:solidFill>
              <a:latin typeface="+mj-lt"/>
              <a:ea typeface="PT Sans"/>
              <a:cs typeface="PT Sans"/>
              <a:sym typeface="PT Sans"/>
            </a:endParaRPr>
          </a:p>
        </p:txBody>
      </p:sp>
      <p:sp>
        <p:nvSpPr>
          <p:cNvPr id="1121" name="Google Shape;1121;p45"/>
          <p:cNvSpPr txBox="1"/>
          <p:nvPr/>
        </p:nvSpPr>
        <p:spPr>
          <a:xfrm flipH="1">
            <a:off x="4928812" y="3846892"/>
            <a:ext cx="1812300" cy="446615"/>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FFFF00"/>
                </a:solidFill>
                <a:latin typeface="Krona One"/>
                <a:ea typeface="Krona One"/>
                <a:cs typeface="Krona One"/>
                <a:sym typeface="Krona One"/>
              </a:rPr>
              <a:t>STAGE 6</a:t>
            </a:r>
            <a:endParaRPr sz="2000" b="1" dirty="0">
              <a:solidFill>
                <a:srgbClr val="FFFF00"/>
              </a:solidFill>
              <a:latin typeface="Krona One"/>
              <a:ea typeface="Krona One"/>
              <a:cs typeface="Krona One"/>
              <a:sym typeface="Krona One"/>
            </a:endParaRPr>
          </a:p>
        </p:txBody>
      </p:sp>
      <p:sp>
        <p:nvSpPr>
          <p:cNvPr id="1122" name="Google Shape;1122;p45"/>
          <p:cNvSpPr txBox="1"/>
          <p:nvPr/>
        </p:nvSpPr>
        <p:spPr>
          <a:xfrm flipH="1">
            <a:off x="4938746" y="4117819"/>
            <a:ext cx="1812300" cy="3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0" i="0" dirty="0">
                <a:solidFill>
                  <a:schemeClr val="accent1"/>
                </a:solidFill>
                <a:effectLst/>
                <a:latin typeface="+mj-lt"/>
              </a:rPr>
              <a:t>Motivated Sponsor and Stakeholders</a:t>
            </a:r>
            <a:endParaRPr sz="1800" dirty="0">
              <a:solidFill>
                <a:schemeClr val="accent1"/>
              </a:solidFill>
              <a:latin typeface="+mj-lt"/>
              <a:ea typeface="PT Sans"/>
              <a:cs typeface="PT Sans"/>
              <a:sym typeface="PT Sans"/>
            </a:endParaRPr>
          </a:p>
        </p:txBody>
      </p:sp>
      <p:cxnSp>
        <p:nvCxnSpPr>
          <p:cNvPr id="1123" name="Google Shape;1123;p45"/>
          <p:cNvCxnSpPr>
            <a:stCxn id="1124" idx="6"/>
            <a:endCxn id="1125" idx="2"/>
          </p:cNvCxnSpPr>
          <p:nvPr/>
        </p:nvCxnSpPr>
        <p:spPr>
          <a:xfrm rot="10800000" flipH="1">
            <a:off x="2045033" y="3371325"/>
            <a:ext cx="1708200" cy="26400"/>
          </a:xfrm>
          <a:prstGeom prst="straightConnector1">
            <a:avLst/>
          </a:prstGeom>
          <a:noFill/>
          <a:ln w="38100" cap="flat" cmpd="sng">
            <a:solidFill>
              <a:schemeClr val="tx2">
                <a:lumMod val="90000"/>
              </a:schemeClr>
            </a:solidFill>
            <a:prstDash val="dot"/>
            <a:round/>
            <a:headEnd type="none" w="med" len="med"/>
            <a:tailEnd type="none" w="med" len="med"/>
          </a:ln>
        </p:spPr>
      </p:cxnSp>
      <p:cxnSp>
        <p:nvCxnSpPr>
          <p:cNvPr id="1126" name="Google Shape;1126;p45"/>
          <p:cNvCxnSpPr>
            <a:stCxn id="1125" idx="6"/>
            <a:endCxn id="1127" idx="2"/>
          </p:cNvCxnSpPr>
          <p:nvPr/>
        </p:nvCxnSpPr>
        <p:spPr>
          <a:xfrm>
            <a:off x="4008983" y="3371175"/>
            <a:ext cx="1708200" cy="0"/>
          </a:xfrm>
          <a:prstGeom prst="straightConnector1">
            <a:avLst/>
          </a:prstGeom>
          <a:noFill/>
          <a:ln w="38100" cap="flat" cmpd="sng">
            <a:solidFill>
              <a:schemeClr val="tx2">
                <a:lumMod val="90000"/>
              </a:schemeClr>
            </a:solidFill>
            <a:prstDash val="dot"/>
            <a:round/>
            <a:headEnd type="none" w="med" len="med"/>
            <a:tailEnd type="none" w="med" len="med"/>
          </a:ln>
        </p:spPr>
      </p:cxnSp>
      <p:cxnSp>
        <p:nvCxnSpPr>
          <p:cNvPr id="1128" name="Google Shape;1128;p45"/>
          <p:cNvCxnSpPr>
            <a:stCxn id="1124" idx="4"/>
            <a:endCxn id="1117" idx="0"/>
          </p:cNvCxnSpPr>
          <p:nvPr/>
        </p:nvCxnSpPr>
        <p:spPr>
          <a:xfrm>
            <a:off x="1917083" y="3525675"/>
            <a:ext cx="0" cy="258300"/>
          </a:xfrm>
          <a:prstGeom prst="straightConnector1">
            <a:avLst/>
          </a:prstGeom>
          <a:noFill/>
          <a:ln w="38100" cap="flat" cmpd="sng">
            <a:solidFill>
              <a:schemeClr val="tx2">
                <a:lumMod val="90000"/>
              </a:schemeClr>
            </a:solidFill>
            <a:prstDash val="dot"/>
            <a:round/>
            <a:headEnd type="none" w="med" len="med"/>
            <a:tailEnd type="none" w="med" len="med"/>
          </a:ln>
        </p:spPr>
      </p:cxnSp>
      <p:cxnSp>
        <p:nvCxnSpPr>
          <p:cNvPr id="1129" name="Google Shape;1129;p45"/>
          <p:cNvCxnSpPr>
            <a:cxnSpLocks/>
            <a:stCxn id="1125" idx="4"/>
            <a:endCxn id="1119" idx="0"/>
          </p:cNvCxnSpPr>
          <p:nvPr/>
        </p:nvCxnSpPr>
        <p:spPr>
          <a:xfrm flipH="1">
            <a:off x="3880996" y="3499125"/>
            <a:ext cx="37" cy="515689"/>
          </a:xfrm>
          <a:prstGeom prst="straightConnector1">
            <a:avLst/>
          </a:prstGeom>
          <a:noFill/>
          <a:ln w="38100" cap="flat" cmpd="sng">
            <a:solidFill>
              <a:schemeClr val="tx2">
                <a:lumMod val="90000"/>
              </a:schemeClr>
            </a:solidFill>
            <a:prstDash val="dot"/>
            <a:round/>
            <a:headEnd type="none" w="med" len="med"/>
            <a:tailEnd type="none" w="med" len="med"/>
          </a:ln>
        </p:spPr>
      </p:cxnSp>
      <p:cxnSp>
        <p:nvCxnSpPr>
          <p:cNvPr id="1130" name="Google Shape;1130;p45"/>
          <p:cNvCxnSpPr>
            <a:cxnSpLocks/>
            <a:stCxn id="1127" idx="4"/>
            <a:endCxn id="1121" idx="0"/>
          </p:cNvCxnSpPr>
          <p:nvPr/>
        </p:nvCxnSpPr>
        <p:spPr>
          <a:xfrm flipH="1">
            <a:off x="5834962" y="3499125"/>
            <a:ext cx="10021" cy="347767"/>
          </a:xfrm>
          <a:prstGeom prst="straightConnector1">
            <a:avLst/>
          </a:prstGeom>
          <a:noFill/>
          <a:ln w="38100" cap="flat" cmpd="sng">
            <a:solidFill>
              <a:schemeClr val="tx2">
                <a:lumMod val="90000"/>
              </a:schemeClr>
            </a:solidFill>
            <a:prstDash val="dot"/>
            <a:round/>
            <a:headEnd type="none" w="med" len="med"/>
            <a:tailEnd type="none" w="med" len="med"/>
          </a:ln>
        </p:spPr>
      </p:cxnSp>
      <p:grpSp>
        <p:nvGrpSpPr>
          <p:cNvPr id="1131" name="Google Shape;1131;p45"/>
          <p:cNvGrpSpPr/>
          <p:nvPr/>
        </p:nvGrpSpPr>
        <p:grpSpPr>
          <a:xfrm>
            <a:off x="1789133" y="1312200"/>
            <a:ext cx="255900" cy="255900"/>
            <a:chOff x="533563" y="1346425"/>
            <a:chExt cx="255900" cy="255900"/>
          </a:xfrm>
          <a:solidFill>
            <a:srgbClr val="E74429"/>
          </a:solidFill>
        </p:grpSpPr>
        <p:sp>
          <p:nvSpPr>
            <p:cNvPr id="1132" name="Google Shape;1132;p45"/>
            <p:cNvSpPr/>
            <p:nvPr/>
          </p:nvSpPr>
          <p:spPr>
            <a:xfrm>
              <a:off x="571375" y="1384225"/>
              <a:ext cx="180300" cy="180300"/>
            </a:xfrm>
            <a:prstGeom prst="ellipse">
              <a:avLst/>
            </a:prstGeom>
            <a:grp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5"/>
            <p:cNvSpPr/>
            <p:nvPr/>
          </p:nvSpPr>
          <p:spPr>
            <a:xfrm>
              <a:off x="533563" y="1346425"/>
              <a:ext cx="255900" cy="255900"/>
            </a:xfrm>
            <a:prstGeom prst="ellipse">
              <a:avLst/>
            </a:prstGeom>
            <a:grp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45"/>
          <p:cNvGrpSpPr/>
          <p:nvPr/>
        </p:nvGrpSpPr>
        <p:grpSpPr>
          <a:xfrm>
            <a:off x="3753083" y="1312200"/>
            <a:ext cx="255900" cy="255900"/>
            <a:chOff x="533563" y="1346425"/>
            <a:chExt cx="255900" cy="255900"/>
          </a:xfrm>
          <a:solidFill>
            <a:srgbClr val="002060"/>
          </a:solidFill>
        </p:grpSpPr>
        <p:sp>
          <p:nvSpPr>
            <p:cNvPr id="1134" name="Google Shape;1134;p45"/>
            <p:cNvSpPr/>
            <p:nvPr/>
          </p:nvSpPr>
          <p:spPr>
            <a:xfrm>
              <a:off x="571375" y="1384225"/>
              <a:ext cx="180300" cy="180300"/>
            </a:xfrm>
            <a:prstGeom prst="ellipse">
              <a:avLst/>
            </a:prstGeom>
            <a:grp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5"/>
            <p:cNvSpPr/>
            <p:nvPr/>
          </p:nvSpPr>
          <p:spPr>
            <a:xfrm>
              <a:off x="533563" y="1346425"/>
              <a:ext cx="255900" cy="255900"/>
            </a:xfrm>
            <a:prstGeom prst="ellipse">
              <a:avLst/>
            </a:prstGeom>
            <a:grp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45"/>
          <p:cNvGrpSpPr/>
          <p:nvPr/>
        </p:nvGrpSpPr>
        <p:grpSpPr>
          <a:xfrm>
            <a:off x="5717033" y="1312200"/>
            <a:ext cx="255900" cy="255900"/>
            <a:chOff x="533563" y="1346425"/>
            <a:chExt cx="255900" cy="255900"/>
          </a:xfrm>
          <a:solidFill>
            <a:srgbClr val="E74429"/>
          </a:solidFill>
        </p:grpSpPr>
        <p:sp>
          <p:nvSpPr>
            <p:cNvPr id="1136" name="Google Shape;1136;p45"/>
            <p:cNvSpPr/>
            <p:nvPr/>
          </p:nvSpPr>
          <p:spPr>
            <a:xfrm>
              <a:off x="571375" y="1384225"/>
              <a:ext cx="180300" cy="180300"/>
            </a:xfrm>
            <a:prstGeom prst="ellipse">
              <a:avLst/>
            </a:prstGeom>
            <a:grp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5"/>
            <p:cNvSpPr/>
            <p:nvPr/>
          </p:nvSpPr>
          <p:spPr>
            <a:xfrm>
              <a:off x="533563" y="1346425"/>
              <a:ext cx="255900" cy="255900"/>
            </a:xfrm>
            <a:prstGeom prst="ellipse">
              <a:avLst/>
            </a:prstGeom>
            <a:grp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45"/>
          <p:cNvGrpSpPr/>
          <p:nvPr/>
        </p:nvGrpSpPr>
        <p:grpSpPr>
          <a:xfrm>
            <a:off x="1789133" y="3269775"/>
            <a:ext cx="255900" cy="255900"/>
            <a:chOff x="533563" y="1346425"/>
            <a:chExt cx="255900" cy="255900"/>
          </a:xfrm>
          <a:solidFill>
            <a:srgbClr val="7030A0"/>
          </a:solidFill>
        </p:grpSpPr>
        <p:sp>
          <p:nvSpPr>
            <p:cNvPr id="1138" name="Google Shape;1138;p45"/>
            <p:cNvSpPr/>
            <p:nvPr/>
          </p:nvSpPr>
          <p:spPr>
            <a:xfrm>
              <a:off x="571375" y="1384225"/>
              <a:ext cx="180300" cy="180300"/>
            </a:xfrm>
            <a:prstGeom prst="ellipse">
              <a:avLst/>
            </a:prstGeom>
            <a:grp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5"/>
            <p:cNvSpPr/>
            <p:nvPr/>
          </p:nvSpPr>
          <p:spPr>
            <a:xfrm>
              <a:off x="533563" y="1346425"/>
              <a:ext cx="255900" cy="255900"/>
            </a:xfrm>
            <a:prstGeom prst="ellipse">
              <a:avLst/>
            </a:prstGeom>
            <a:grp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5"/>
          <p:cNvGrpSpPr/>
          <p:nvPr/>
        </p:nvGrpSpPr>
        <p:grpSpPr>
          <a:xfrm>
            <a:off x="3753083" y="3243225"/>
            <a:ext cx="255900" cy="255900"/>
            <a:chOff x="533563" y="1346425"/>
            <a:chExt cx="255900" cy="255900"/>
          </a:xfrm>
          <a:solidFill>
            <a:srgbClr val="002060"/>
          </a:solidFill>
        </p:grpSpPr>
        <p:sp>
          <p:nvSpPr>
            <p:cNvPr id="1140" name="Google Shape;1140;p45"/>
            <p:cNvSpPr/>
            <p:nvPr/>
          </p:nvSpPr>
          <p:spPr>
            <a:xfrm>
              <a:off x="571375" y="1384225"/>
              <a:ext cx="180300" cy="180300"/>
            </a:xfrm>
            <a:prstGeom prst="ellipse">
              <a:avLst/>
            </a:prstGeom>
            <a:grp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5"/>
            <p:cNvSpPr/>
            <p:nvPr/>
          </p:nvSpPr>
          <p:spPr>
            <a:xfrm>
              <a:off x="533563" y="1346425"/>
              <a:ext cx="255900" cy="255900"/>
            </a:xfrm>
            <a:prstGeom prst="ellipse">
              <a:avLst/>
            </a:prstGeom>
            <a:grp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45"/>
          <p:cNvGrpSpPr/>
          <p:nvPr/>
        </p:nvGrpSpPr>
        <p:grpSpPr>
          <a:xfrm>
            <a:off x="5717033" y="3243225"/>
            <a:ext cx="255900" cy="255900"/>
            <a:chOff x="533563" y="1346425"/>
            <a:chExt cx="255900" cy="255900"/>
          </a:xfrm>
          <a:solidFill>
            <a:srgbClr val="7030A0"/>
          </a:solidFill>
        </p:grpSpPr>
        <p:sp>
          <p:nvSpPr>
            <p:cNvPr id="1142" name="Google Shape;1142;p45"/>
            <p:cNvSpPr/>
            <p:nvPr/>
          </p:nvSpPr>
          <p:spPr>
            <a:xfrm>
              <a:off x="571375" y="1384225"/>
              <a:ext cx="180300" cy="180300"/>
            </a:xfrm>
            <a:prstGeom prst="ellipse">
              <a:avLst/>
            </a:prstGeom>
            <a:grp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5"/>
            <p:cNvSpPr/>
            <p:nvPr/>
          </p:nvSpPr>
          <p:spPr>
            <a:xfrm>
              <a:off x="533563" y="1346425"/>
              <a:ext cx="255900" cy="255900"/>
            </a:xfrm>
            <a:prstGeom prst="ellipse">
              <a:avLst/>
            </a:prstGeom>
            <a:grp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43" name="Google Shape;1143;p45"/>
          <p:cNvCxnSpPr>
            <a:stCxn id="1127" idx="6"/>
            <a:endCxn id="1113" idx="6"/>
          </p:cNvCxnSpPr>
          <p:nvPr/>
        </p:nvCxnSpPr>
        <p:spPr>
          <a:xfrm rot="10800000" flipH="1">
            <a:off x="5972933" y="1440075"/>
            <a:ext cx="600" cy="1931100"/>
          </a:xfrm>
          <a:prstGeom prst="curvedConnector3">
            <a:avLst>
              <a:gd name="adj1" fmla="val 405026333"/>
            </a:avLst>
          </a:prstGeom>
          <a:noFill/>
          <a:ln w="38100" cap="flat" cmpd="sng">
            <a:solidFill>
              <a:schemeClr val="tx2">
                <a:lumMod val="90000"/>
              </a:schemeClr>
            </a:solidFill>
            <a:prstDash val="dot"/>
            <a:round/>
            <a:headEnd type="none" w="med" len="med"/>
            <a:tailEnd type="none" w="med" len="med"/>
          </a:ln>
        </p:spPr>
      </p:cxnSp>
      <p:grpSp>
        <p:nvGrpSpPr>
          <p:cNvPr id="2" name="Google Shape;1141;p45">
            <a:extLst>
              <a:ext uri="{FF2B5EF4-FFF2-40B4-BE49-F238E27FC236}">
                <a16:creationId xmlns:a16="http://schemas.microsoft.com/office/drawing/2014/main" id="{217F1A49-8315-6BBD-D30B-7FB3DAA26E0D}"/>
              </a:ext>
            </a:extLst>
          </p:cNvPr>
          <p:cNvGrpSpPr/>
          <p:nvPr/>
        </p:nvGrpSpPr>
        <p:grpSpPr>
          <a:xfrm>
            <a:off x="7372652" y="1587450"/>
            <a:ext cx="255900" cy="255900"/>
            <a:chOff x="533563" y="1346425"/>
            <a:chExt cx="255900" cy="255900"/>
          </a:xfrm>
          <a:solidFill>
            <a:srgbClr val="7030A0"/>
          </a:solidFill>
        </p:grpSpPr>
        <p:sp>
          <p:nvSpPr>
            <p:cNvPr id="3" name="Google Shape;1142;p45">
              <a:extLst>
                <a:ext uri="{FF2B5EF4-FFF2-40B4-BE49-F238E27FC236}">
                  <a16:creationId xmlns:a16="http://schemas.microsoft.com/office/drawing/2014/main" id="{13B5EA1F-AFD8-6B02-D8EC-5C3A3477344C}"/>
                </a:ext>
              </a:extLst>
            </p:cNvPr>
            <p:cNvSpPr/>
            <p:nvPr/>
          </p:nvSpPr>
          <p:spPr>
            <a:xfrm>
              <a:off x="571375" y="1384225"/>
              <a:ext cx="180300" cy="180300"/>
            </a:xfrm>
            <a:prstGeom prst="ellipse">
              <a:avLst/>
            </a:prstGeom>
            <a:grp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27;p45">
              <a:extLst>
                <a:ext uri="{FF2B5EF4-FFF2-40B4-BE49-F238E27FC236}">
                  <a16:creationId xmlns:a16="http://schemas.microsoft.com/office/drawing/2014/main" id="{8933BDDB-AE38-56C1-26F2-DEA3809C7264}"/>
                </a:ext>
              </a:extLst>
            </p:cNvPr>
            <p:cNvSpPr/>
            <p:nvPr/>
          </p:nvSpPr>
          <p:spPr>
            <a:xfrm>
              <a:off x="533563" y="1346425"/>
              <a:ext cx="255900" cy="255900"/>
            </a:xfrm>
            <a:prstGeom prst="ellipse">
              <a:avLst/>
            </a:prstGeom>
            <a:grp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 name="Google Shape;1130;p45">
            <a:extLst>
              <a:ext uri="{FF2B5EF4-FFF2-40B4-BE49-F238E27FC236}">
                <a16:creationId xmlns:a16="http://schemas.microsoft.com/office/drawing/2014/main" id="{96791D21-2954-059B-5412-30368E3E4583}"/>
              </a:ext>
            </a:extLst>
          </p:cNvPr>
          <p:cNvCxnSpPr>
            <a:cxnSpLocks/>
          </p:cNvCxnSpPr>
          <p:nvPr/>
        </p:nvCxnSpPr>
        <p:spPr>
          <a:xfrm>
            <a:off x="7553033" y="3243225"/>
            <a:ext cx="0" cy="284700"/>
          </a:xfrm>
          <a:prstGeom prst="straightConnector1">
            <a:avLst/>
          </a:prstGeom>
          <a:noFill/>
          <a:ln w="38100" cap="flat" cmpd="sng">
            <a:solidFill>
              <a:schemeClr val="tx2">
                <a:lumMod val="90000"/>
              </a:schemeClr>
            </a:solidFill>
            <a:prstDash val="dot"/>
            <a:round/>
            <a:headEnd type="none" w="med" len="med"/>
            <a:tailEnd type="none" w="med" len="med"/>
          </a:ln>
        </p:spPr>
      </p:cxnSp>
      <p:grpSp>
        <p:nvGrpSpPr>
          <p:cNvPr id="11" name="Google Shape;1141;p45">
            <a:extLst>
              <a:ext uri="{FF2B5EF4-FFF2-40B4-BE49-F238E27FC236}">
                <a16:creationId xmlns:a16="http://schemas.microsoft.com/office/drawing/2014/main" id="{15A028B1-776A-734A-232D-4CBD4BF71C46}"/>
              </a:ext>
            </a:extLst>
          </p:cNvPr>
          <p:cNvGrpSpPr/>
          <p:nvPr/>
        </p:nvGrpSpPr>
        <p:grpSpPr>
          <a:xfrm>
            <a:off x="7425083" y="2987325"/>
            <a:ext cx="255900" cy="255900"/>
            <a:chOff x="533563" y="1346425"/>
            <a:chExt cx="255900" cy="255900"/>
          </a:xfrm>
          <a:solidFill>
            <a:srgbClr val="002060"/>
          </a:solidFill>
        </p:grpSpPr>
        <p:sp>
          <p:nvSpPr>
            <p:cNvPr id="12" name="Google Shape;1142;p45">
              <a:extLst>
                <a:ext uri="{FF2B5EF4-FFF2-40B4-BE49-F238E27FC236}">
                  <a16:creationId xmlns:a16="http://schemas.microsoft.com/office/drawing/2014/main" id="{685A19CE-E219-DEA0-B931-45846274B4F9}"/>
                </a:ext>
              </a:extLst>
            </p:cNvPr>
            <p:cNvSpPr/>
            <p:nvPr/>
          </p:nvSpPr>
          <p:spPr>
            <a:xfrm>
              <a:off x="571375" y="1384225"/>
              <a:ext cx="180300" cy="180300"/>
            </a:xfrm>
            <a:prstGeom prst="ellipse">
              <a:avLst/>
            </a:prstGeom>
            <a:grp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27;p45">
              <a:extLst>
                <a:ext uri="{FF2B5EF4-FFF2-40B4-BE49-F238E27FC236}">
                  <a16:creationId xmlns:a16="http://schemas.microsoft.com/office/drawing/2014/main" id="{55DA0772-AE51-4921-64E3-1CC642CA67FD}"/>
                </a:ext>
              </a:extLst>
            </p:cNvPr>
            <p:cNvSpPr/>
            <p:nvPr/>
          </p:nvSpPr>
          <p:spPr>
            <a:xfrm>
              <a:off x="533563" y="1346425"/>
              <a:ext cx="255900" cy="255900"/>
            </a:xfrm>
            <a:prstGeom prst="ellipse">
              <a:avLst/>
            </a:prstGeom>
            <a:grp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 name="Google Shape;1130;p45">
            <a:extLst>
              <a:ext uri="{FF2B5EF4-FFF2-40B4-BE49-F238E27FC236}">
                <a16:creationId xmlns:a16="http://schemas.microsoft.com/office/drawing/2014/main" id="{79F521E0-0699-9887-1106-EB8D8147F133}"/>
              </a:ext>
            </a:extLst>
          </p:cNvPr>
          <p:cNvCxnSpPr>
            <a:cxnSpLocks/>
          </p:cNvCxnSpPr>
          <p:nvPr/>
        </p:nvCxnSpPr>
        <p:spPr>
          <a:xfrm>
            <a:off x="7495980" y="1340550"/>
            <a:ext cx="0" cy="284700"/>
          </a:xfrm>
          <a:prstGeom prst="straightConnector1">
            <a:avLst/>
          </a:prstGeom>
          <a:noFill/>
          <a:ln w="38100" cap="flat" cmpd="sng">
            <a:solidFill>
              <a:schemeClr val="tx2">
                <a:lumMod val="90000"/>
              </a:schemeClr>
            </a:solidFill>
            <a:prstDash val="dot"/>
            <a:round/>
            <a:headEnd type="none" w="med" len="med"/>
            <a:tailEnd type="none" w="med" len="med"/>
          </a:ln>
        </p:spPr>
      </p:cxnSp>
      <p:sp>
        <p:nvSpPr>
          <p:cNvPr id="16" name="Google Shape;1121;p45">
            <a:extLst>
              <a:ext uri="{FF2B5EF4-FFF2-40B4-BE49-F238E27FC236}">
                <a16:creationId xmlns:a16="http://schemas.microsoft.com/office/drawing/2014/main" id="{ADC971C5-C9B1-79ED-C7DC-CA697E002DF2}"/>
              </a:ext>
            </a:extLst>
          </p:cNvPr>
          <p:cNvSpPr txBox="1"/>
          <p:nvPr/>
        </p:nvSpPr>
        <p:spPr>
          <a:xfrm flipH="1">
            <a:off x="6774833" y="3499125"/>
            <a:ext cx="1812300" cy="41081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FFFF00"/>
                </a:solidFill>
                <a:latin typeface="Krona One"/>
                <a:ea typeface="Krona One"/>
                <a:cs typeface="Krona One"/>
                <a:sym typeface="Krona One"/>
              </a:rPr>
              <a:t>STAGE 5</a:t>
            </a:r>
            <a:endParaRPr sz="2000" b="1" dirty="0">
              <a:solidFill>
                <a:srgbClr val="FFFF00"/>
              </a:solidFill>
              <a:latin typeface="Krona One"/>
              <a:ea typeface="Krona One"/>
              <a:cs typeface="Krona One"/>
              <a:sym typeface="Krona One"/>
            </a:endParaRPr>
          </a:p>
        </p:txBody>
      </p:sp>
      <p:sp>
        <p:nvSpPr>
          <p:cNvPr id="17" name="Google Shape;1122;p45">
            <a:extLst>
              <a:ext uri="{FF2B5EF4-FFF2-40B4-BE49-F238E27FC236}">
                <a16:creationId xmlns:a16="http://schemas.microsoft.com/office/drawing/2014/main" id="{167B6A55-838F-604D-4F7E-820F7A20FD43}"/>
              </a:ext>
            </a:extLst>
          </p:cNvPr>
          <p:cNvSpPr txBox="1"/>
          <p:nvPr/>
        </p:nvSpPr>
        <p:spPr>
          <a:xfrm flipH="1">
            <a:off x="970689" y="4224541"/>
            <a:ext cx="1812300" cy="31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0" i="0" dirty="0">
                <a:solidFill>
                  <a:schemeClr val="accent1"/>
                </a:solidFill>
                <a:effectLst/>
                <a:latin typeface="+mj-lt"/>
              </a:rPr>
              <a:t>Project Sustainability</a:t>
            </a:r>
            <a:endParaRPr sz="1800" dirty="0">
              <a:solidFill>
                <a:schemeClr val="accent1"/>
              </a:solidFill>
              <a:latin typeface="+mj-lt"/>
              <a:ea typeface="PT Sans"/>
              <a:cs typeface="PT Sans"/>
              <a:sym typeface="PT Sans"/>
            </a:endParaRPr>
          </a:p>
        </p:txBody>
      </p:sp>
      <p:sp>
        <p:nvSpPr>
          <p:cNvPr id="18" name="Google Shape;1121;p45">
            <a:extLst>
              <a:ext uri="{FF2B5EF4-FFF2-40B4-BE49-F238E27FC236}">
                <a16:creationId xmlns:a16="http://schemas.microsoft.com/office/drawing/2014/main" id="{27099CA4-7DC1-A33E-1030-E17585481098}"/>
              </a:ext>
            </a:extLst>
          </p:cNvPr>
          <p:cNvSpPr txBox="1"/>
          <p:nvPr/>
        </p:nvSpPr>
        <p:spPr>
          <a:xfrm flipH="1">
            <a:off x="6579998" y="1029340"/>
            <a:ext cx="1812300" cy="410809"/>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FFFF00"/>
                </a:solidFill>
                <a:latin typeface="Krona One"/>
                <a:ea typeface="Krona One"/>
                <a:cs typeface="Krona One"/>
                <a:sym typeface="Krona One"/>
              </a:rPr>
              <a:t>STAGE 4</a:t>
            </a:r>
            <a:endParaRPr sz="2000" b="1" dirty="0">
              <a:solidFill>
                <a:srgbClr val="FFFF00"/>
              </a:solidFill>
              <a:latin typeface="Krona One"/>
              <a:ea typeface="Krona One"/>
              <a:cs typeface="Krona One"/>
              <a:sym typeface="Krona One"/>
            </a:endParaRPr>
          </a:p>
        </p:txBody>
      </p:sp>
      <p:sp>
        <p:nvSpPr>
          <p:cNvPr id="19" name="Google Shape;1122;p45">
            <a:extLst>
              <a:ext uri="{FF2B5EF4-FFF2-40B4-BE49-F238E27FC236}">
                <a16:creationId xmlns:a16="http://schemas.microsoft.com/office/drawing/2014/main" id="{5C3596D1-D0A0-A853-0D52-67199866496F}"/>
              </a:ext>
            </a:extLst>
          </p:cNvPr>
          <p:cNvSpPr txBox="1"/>
          <p:nvPr/>
        </p:nvSpPr>
        <p:spPr>
          <a:xfrm flipH="1">
            <a:off x="6504314" y="314100"/>
            <a:ext cx="1812300" cy="319800"/>
          </a:xfrm>
          <a:prstGeom prst="rect">
            <a:avLst/>
          </a:prstGeom>
          <a:noFill/>
          <a:ln>
            <a:noFill/>
          </a:ln>
        </p:spPr>
        <p:txBody>
          <a:bodyPr spcFirstLastPara="1" wrap="square" lIns="91425" tIns="91425" rIns="91425" bIns="91425" anchor="t" anchorCtr="0">
            <a:noAutofit/>
          </a:bodyPr>
          <a:lstStyle/>
          <a:p>
            <a:pPr algn="ctr"/>
            <a:r>
              <a:rPr lang="en-US" sz="1800" b="0" i="0" dirty="0">
                <a:solidFill>
                  <a:schemeClr val="accent1"/>
                </a:solidFill>
                <a:effectLst/>
                <a:latin typeface="+mj-lt"/>
              </a:rPr>
              <a:t>Accountable Stakeholders</a:t>
            </a:r>
            <a:endParaRPr lang="en-US" sz="1800" dirty="0">
              <a:solidFill>
                <a:schemeClr val="accent1"/>
              </a:solidFill>
              <a:latin typeface="+mj-lt"/>
              <a:ea typeface="PT Sans"/>
              <a:cs typeface="PT Sans"/>
              <a:sym typeface="P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3"/>
                                        </p:tgtEl>
                                        <p:attrNameLst>
                                          <p:attrName>style.visibility</p:attrName>
                                        </p:attrNameLst>
                                      </p:cBhvr>
                                      <p:to>
                                        <p:strVal val="visible"/>
                                      </p:to>
                                    </p:set>
                                    <p:anim calcmode="lin" valueType="num">
                                      <p:cBhvr additive="base">
                                        <p:cTn id="7" dur="500" fill="hold"/>
                                        <p:tgtEl>
                                          <p:spTgt spid="1103"/>
                                        </p:tgtEl>
                                        <p:attrNameLst>
                                          <p:attrName>ppt_x</p:attrName>
                                        </p:attrNameLst>
                                      </p:cBhvr>
                                      <p:tavLst>
                                        <p:tav tm="0">
                                          <p:val>
                                            <p:strVal val="#ppt_x"/>
                                          </p:val>
                                        </p:tav>
                                        <p:tav tm="100000">
                                          <p:val>
                                            <p:strVal val="#ppt_x"/>
                                          </p:val>
                                        </p:tav>
                                      </p:tavLst>
                                    </p:anim>
                                    <p:anim calcmode="lin" valueType="num">
                                      <p:cBhvr additive="base">
                                        <p:cTn id="8" dur="500" fill="hold"/>
                                        <p:tgtEl>
                                          <p:spTgt spid="11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04"/>
                                        </p:tgtEl>
                                        <p:attrNameLst>
                                          <p:attrName>style.visibility</p:attrName>
                                        </p:attrNameLst>
                                      </p:cBhvr>
                                      <p:to>
                                        <p:strVal val="visible"/>
                                      </p:to>
                                    </p:set>
                                    <p:anim calcmode="lin" valueType="num">
                                      <p:cBhvr additive="base">
                                        <p:cTn id="11" dur="500" fill="hold"/>
                                        <p:tgtEl>
                                          <p:spTgt spid="1104"/>
                                        </p:tgtEl>
                                        <p:attrNameLst>
                                          <p:attrName>ppt_x</p:attrName>
                                        </p:attrNameLst>
                                      </p:cBhvr>
                                      <p:tavLst>
                                        <p:tav tm="0">
                                          <p:val>
                                            <p:strVal val="#ppt_x"/>
                                          </p:val>
                                        </p:tav>
                                        <p:tav tm="100000">
                                          <p:val>
                                            <p:strVal val="#ppt_x"/>
                                          </p:val>
                                        </p:tav>
                                      </p:tavLst>
                                    </p:anim>
                                    <p:anim calcmode="lin" valueType="num">
                                      <p:cBhvr additive="base">
                                        <p:cTn id="12" dur="500" fill="hold"/>
                                        <p:tgtEl>
                                          <p:spTgt spid="110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05"/>
                                        </p:tgtEl>
                                        <p:attrNameLst>
                                          <p:attrName>style.visibility</p:attrName>
                                        </p:attrNameLst>
                                      </p:cBhvr>
                                      <p:to>
                                        <p:strVal val="visible"/>
                                      </p:to>
                                    </p:set>
                                    <p:anim calcmode="lin" valueType="num">
                                      <p:cBhvr additive="base">
                                        <p:cTn id="17" dur="500" fill="hold"/>
                                        <p:tgtEl>
                                          <p:spTgt spid="1105"/>
                                        </p:tgtEl>
                                        <p:attrNameLst>
                                          <p:attrName>ppt_x</p:attrName>
                                        </p:attrNameLst>
                                      </p:cBhvr>
                                      <p:tavLst>
                                        <p:tav tm="0">
                                          <p:val>
                                            <p:strVal val="#ppt_x"/>
                                          </p:val>
                                        </p:tav>
                                        <p:tav tm="100000">
                                          <p:val>
                                            <p:strVal val="#ppt_x"/>
                                          </p:val>
                                        </p:tav>
                                      </p:tavLst>
                                    </p:anim>
                                    <p:anim calcmode="lin" valueType="num">
                                      <p:cBhvr additive="base">
                                        <p:cTn id="18" dur="500" fill="hold"/>
                                        <p:tgtEl>
                                          <p:spTgt spid="110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06"/>
                                        </p:tgtEl>
                                        <p:attrNameLst>
                                          <p:attrName>style.visibility</p:attrName>
                                        </p:attrNameLst>
                                      </p:cBhvr>
                                      <p:to>
                                        <p:strVal val="visible"/>
                                      </p:to>
                                    </p:set>
                                    <p:anim calcmode="lin" valueType="num">
                                      <p:cBhvr additive="base">
                                        <p:cTn id="21" dur="500" fill="hold"/>
                                        <p:tgtEl>
                                          <p:spTgt spid="1106"/>
                                        </p:tgtEl>
                                        <p:attrNameLst>
                                          <p:attrName>ppt_x</p:attrName>
                                        </p:attrNameLst>
                                      </p:cBhvr>
                                      <p:tavLst>
                                        <p:tav tm="0">
                                          <p:val>
                                            <p:strVal val="#ppt_x"/>
                                          </p:val>
                                        </p:tav>
                                        <p:tav tm="100000">
                                          <p:val>
                                            <p:strVal val="#ppt_x"/>
                                          </p:val>
                                        </p:tav>
                                      </p:tavLst>
                                    </p:anim>
                                    <p:anim calcmode="lin" valueType="num">
                                      <p:cBhvr additive="base">
                                        <p:cTn id="22" dur="500" fill="hold"/>
                                        <p:tgtEl>
                                          <p:spTgt spid="110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07"/>
                                        </p:tgtEl>
                                        <p:attrNameLst>
                                          <p:attrName>style.visibility</p:attrName>
                                        </p:attrNameLst>
                                      </p:cBhvr>
                                      <p:to>
                                        <p:strVal val="visible"/>
                                      </p:to>
                                    </p:set>
                                    <p:anim calcmode="lin" valueType="num">
                                      <p:cBhvr additive="base">
                                        <p:cTn id="27" dur="500" fill="hold"/>
                                        <p:tgtEl>
                                          <p:spTgt spid="1107"/>
                                        </p:tgtEl>
                                        <p:attrNameLst>
                                          <p:attrName>ppt_x</p:attrName>
                                        </p:attrNameLst>
                                      </p:cBhvr>
                                      <p:tavLst>
                                        <p:tav tm="0">
                                          <p:val>
                                            <p:strVal val="#ppt_x"/>
                                          </p:val>
                                        </p:tav>
                                        <p:tav tm="100000">
                                          <p:val>
                                            <p:strVal val="#ppt_x"/>
                                          </p:val>
                                        </p:tav>
                                      </p:tavLst>
                                    </p:anim>
                                    <p:anim calcmode="lin" valueType="num">
                                      <p:cBhvr additive="base">
                                        <p:cTn id="28" dur="500" fill="hold"/>
                                        <p:tgtEl>
                                          <p:spTgt spid="110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08"/>
                                        </p:tgtEl>
                                        <p:attrNameLst>
                                          <p:attrName>style.visibility</p:attrName>
                                        </p:attrNameLst>
                                      </p:cBhvr>
                                      <p:to>
                                        <p:strVal val="visible"/>
                                      </p:to>
                                    </p:set>
                                    <p:anim calcmode="lin" valueType="num">
                                      <p:cBhvr additive="base">
                                        <p:cTn id="31" dur="500" fill="hold"/>
                                        <p:tgtEl>
                                          <p:spTgt spid="1108"/>
                                        </p:tgtEl>
                                        <p:attrNameLst>
                                          <p:attrName>ppt_x</p:attrName>
                                        </p:attrNameLst>
                                      </p:cBhvr>
                                      <p:tavLst>
                                        <p:tav tm="0">
                                          <p:val>
                                            <p:strVal val="#ppt_x"/>
                                          </p:val>
                                        </p:tav>
                                        <p:tav tm="100000">
                                          <p:val>
                                            <p:strVal val="#ppt_x"/>
                                          </p:val>
                                        </p:tav>
                                      </p:tavLst>
                                    </p:anim>
                                    <p:anim calcmode="lin" valueType="num">
                                      <p:cBhvr additive="base">
                                        <p:cTn id="32" dur="500" fill="hold"/>
                                        <p:tgtEl>
                                          <p:spTgt spid="11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18"/>
                                        </p:tgtEl>
                                        <p:attrNameLst>
                                          <p:attrName>style.visibility</p:attrName>
                                        </p:attrNameLst>
                                      </p:cBhvr>
                                      <p:to>
                                        <p:strVal val="visible"/>
                                      </p:to>
                                    </p:set>
                                    <p:animEffect transition="in" filter="fade">
                                      <p:cBhvr>
                                        <p:cTn id="54" dur="1000"/>
                                        <p:tgtEl>
                                          <p:spTgt spid="1118"/>
                                        </p:tgtEl>
                                      </p:cBhvr>
                                    </p:animEffect>
                                    <p:anim calcmode="lin" valueType="num">
                                      <p:cBhvr>
                                        <p:cTn id="55" dur="1000" fill="hold"/>
                                        <p:tgtEl>
                                          <p:spTgt spid="1118"/>
                                        </p:tgtEl>
                                        <p:attrNameLst>
                                          <p:attrName>ppt_x</p:attrName>
                                        </p:attrNameLst>
                                      </p:cBhvr>
                                      <p:tavLst>
                                        <p:tav tm="0">
                                          <p:val>
                                            <p:strVal val="#ppt_x"/>
                                          </p:val>
                                        </p:tav>
                                        <p:tav tm="100000">
                                          <p:val>
                                            <p:strVal val="#ppt_x"/>
                                          </p:val>
                                        </p:tav>
                                      </p:tavLst>
                                    </p:anim>
                                    <p:anim calcmode="lin" valueType="num">
                                      <p:cBhvr>
                                        <p:cTn id="56" dur="1000" fill="hold"/>
                                        <p:tgtEl>
                                          <p:spTgt spid="11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21"/>
                                        </p:tgtEl>
                                        <p:attrNameLst>
                                          <p:attrName>style.visibility</p:attrName>
                                        </p:attrNameLst>
                                      </p:cBhvr>
                                      <p:to>
                                        <p:strVal val="visible"/>
                                      </p:to>
                                    </p:set>
                                    <p:animEffect transition="in" filter="fade">
                                      <p:cBhvr>
                                        <p:cTn id="61" dur="1000"/>
                                        <p:tgtEl>
                                          <p:spTgt spid="1121"/>
                                        </p:tgtEl>
                                      </p:cBhvr>
                                    </p:animEffect>
                                    <p:anim calcmode="lin" valueType="num">
                                      <p:cBhvr>
                                        <p:cTn id="62" dur="1000" fill="hold"/>
                                        <p:tgtEl>
                                          <p:spTgt spid="1121"/>
                                        </p:tgtEl>
                                        <p:attrNameLst>
                                          <p:attrName>ppt_x</p:attrName>
                                        </p:attrNameLst>
                                      </p:cBhvr>
                                      <p:tavLst>
                                        <p:tav tm="0">
                                          <p:val>
                                            <p:strVal val="#ppt_x"/>
                                          </p:val>
                                        </p:tav>
                                        <p:tav tm="100000">
                                          <p:val>
                                            <p:strVal val="#ppt_x"/>
                                          </p:val>
                                        </p:tav>
                                      </p:tavLst>
                                    </p:anim>
                                    <p:anim calcmode="lin" valueType="num">
                                      <p:cBhvr>
                                        <p:cTn id="63" dur="1000" fill="hold"/>
                                        <p:tgtEl>
                                          <p:spTgt spid="11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22"/>
                                        </p:tgtEl>
                                        <p:attrNameLst>
                                          <p:attrName>style.visibility</p:attrName>
                                        </p:attrNameLst>
                                      </p:cBhvr>
                                      <p:to>
                                        <p:strVal val="visible"/>
                                      </p:to>
                                    </p:set>
                                    <p:animEffect transition="in" filter="fade">
                                      <p:cBhvr>
                                        <p:cTn id="66" dur="1000"/>
                                        <p:tgtEl>
                                          <p:spTgt spid="1122"/>
                                        </p:tgtEl>
                                      </p:cBhvr>
                                    </p:animEffect>
                                    <p:anim calcmode="lin" valueType="num">
                                      <p:cBhvr>
                                        <p:cTn id="67" dur="1000" fill="hold"/>
                                        <p:tgtEl>
                                          <p:spTgt spid="1122"/>
                                        </p:tgtEl>
                                        <p:attrNameLst>
                                          <p:attrName>ppt_x</p:attrName>
                                        </p:attrNameLst>
                                      </p:cBhvr>
                                      <p:tavLst>
                                        <p:tav tm="0">
                                          <p:val>
                                            <p:strVal val="#ppt_x"/>
                                          </p:val>
                                        </p:tav>
                                        <p:tav tm="100000">
                                          <p:val>
                                            <p:strVal val="#ppt_x"/>
                                          </p:val>
                                        </p:tav>
                                      </p:tavLst>
                                    </p:anim>
                                    <p:anim calcmode="lin" valueType="num">
                                      <p:cBhvr>
                                        <p:cTn id="68" dur="1000" fill="hold"/>
                                        <p:tgtEl>
                                          <p:spTgt spid="112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119"/>
                                        </p:tgtEl>
                                        <p:attrNameLst>
                                          <p:attrName>style.visibility</p:attrName>
                                        </p:attrNameLst>
                                      </p:cBhvr>
                                      <p:to>
                                        <p:strVal val="visible"/>
                                      </p:to>
                                    </p:set>
                                    <p:animEffect transition="in" filter="fade">
                                      <p:cBhvr>
                                        <p:cTn id="73" dur="1000"/>
                                        <p:tgtEl>
                                          <p:spTgt spid="1119"/>
                                        </p:tgtEl>
                                      </p:cBhvr>
                                    </p:animEffect>
                                    <p:anim calcmode="lin" valueType="num">
                                      <p:cBhvr>
                                        <p:cTn id="74" dur="1000" fill="hold"/>
                                        <p:tgtEl>
                                          <p:spTgt spid="1119"/>
                                        </p:tgtEl>
                                        <p:attrNameLst>
                                          <p:attrName>ppt_x</p:attrName>
                                        </p:attrNameLst>
                                      </p:cBhvr>
                                      <p:tavLst>
                                        <p:tav tm="0">
                                          <p:val>
                                            <p:strVal val="#ppt_x"/>
                                          </p:val>
                                        </p:tav>
                                        <p:tav tm="100000">
                                          <p:val>
                                            <p:strVal val="#ppt_x"/>
                                          </p:val>
                                        </p:tav>
                                      </p:tavLst>
                                    </p:anim>
                                    <p:anim calcmode="lin" valueType="num">
                                      <p:cBhvr>
                                        <p:cTn id="75" dur="1000" fill="hold"/>
                                        <p:tgtEl>
                                          <p:spTgt spid="111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20"/>
                                        </p:tgtEl>
                                        <p:attrNameLst>
                                          <p:attrName>style.visibility</p:attrName>
                                        </p:attrNameLst>
                                      </p:cBhvr>
                                      <p:to>
                                        <p:strVal val="visible"/>
                                      </p:to>
                                    </p:set>
                                    <p:animEffect transition="in" filter="fade">
                                      <p:cBhvr>
                                        <p:cTn id="78" dur="1000"/>
                                        <p:tgtEl>
                                          <p:spTgt spid="1120"/>
                                        </p:tgtEl>
                                      </p:cBhvr>
                                    </p:animEffect>
                                    <p:anim calcmode="lin" valueType="num">
                                      <p:cBhvr>
                                        <p:cTn id="79" dur="1000" fill="hold"/>
                                        <p:tgtEl>
                                          <p:spTgt spid="1120"/>
                                        </p:tgtEl>
                                        <p:attrNameLst>
                                          <p:attrName>ppt_x</p:attrName>
                                        </p:attrNameLst>
                                      </p:cBhvr>
                                      <p:tavLst>
                                        <p:tav tm="0">
                                          <p:val>
                                            <p:strVal val="#ppt_x"/>
                                          </p:val>
                                        </p:tav>
                                        <p:tav tm="100000">
                                          <p:val>
                                            <p:strVal val="#ppt_x"/>
                                          </p:val>
                                        </p:tav>
                                      </p:tavLst>
                                    </p:anim>
                                    <p:anim calcmode="lin" valueType="num">
                                      <p:cBhvr>
                                        <p:cTn id="80" dur="1000" fill="hold"/>
                                        <p:tgtEl>
                                          <p:spTgt spid="112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117"/>
                                        </p:tgtEl>
                                        <p:attrNameLst>
                                          <p:attrName>style.visibility</p:attrName>
                                        </p:attrNameLst>
                                      </p:cBhvr>
                                      <p:to>
                                        <p:strVal val="visible"/>
                                      </p:to>
                                    </p:set>
                                    <p:animEffect transition="in" filter="fade">
                                      <p:cBhvr>
                                        <p:cTn id="85" dur="1000"/>
                                        <p:tgtEl>
                                          <p:spTgt spid="1117"/>
                                        </p:tgtEl>
                                      </p:cBhvr>
                                    </p:animEffect>
                                    <p:anim calcmode="lin" valueType="num">
                                      <p:cBhvr>
                                        <p:cTn id="86" dur="1000" fill="hold"/>
                                        <p:tgtEl>
                                          <p:spTgt spid="1117"/>
                                        </p:tgtEl>
                                        <p:attrNameLst>
                                          <p:attrName>ppt_x</p:attrName>
                                        </p:attrNameLst>
                                      </p:cBhvr>
                                      <p:tavLst>
                                        <p:tav tm="0">
                                          <p:val>
                                            <p:strVal val="#ppt_x"/>
                                          </p:val>
                                        </p:tav>
                                        <p:tav tm="100000">
                                          <p:val>
                                            <p:strVal val="#ppt_x"/>
                                          </p:val>
                                        </p:tav>
                                      </p:tavLst>
                                    </p:anim>
                                    <p:anim calcmode="lin" valueType="num">
                                      <p:cBhvr>
                                        <p:cTn id="87" dur="1000" fill="hold"/>
                                        <p:tgtEl>
                                          <p:spTgt spid="11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p:bldP spid="1104" grpId="0"/>
      <p:bldP spid="1105" grpId="0"/>
      <p:bldP spid="1106" grpId="0"/>
      <p:bldP spid="1107" grpId="0"/>
      <p:bldP spid="1108" grpId="0"/>
      <p:bldP spid="1117" grpId="0"/>
      <p:bldP spid="1118" grpId="0"/>
      <p:bldP spid="1119" grpId="0"/>
      <p:bldP spid="1120" grpId="0"/>
      <p:bldP spid="1121" grpId="0"/>
      <p:bldP spid="1122"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47"/>
          <p:cNvSpPr txBox="1">
            <a:spLocks noGrp="1"/>
          </p:cNvSpPr>
          <p:nvPr>
            <p:ph type="title"/>
          </p:nvPr>
        </p:nvSpPr>
        <p:spPr>
          <a:xfrm>
            <a:off x="726875" y="149812"/>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GEOSPATIAL ROADMAP TO SDGs, NDP IV, VISION 2040, etc</a:t>
            </a:r>
            <a:endParaRPr dirty="0"/>
          </a:p>
        </p:txBody>
      </p:sp>
      <p:sp>
        <p:nvSpPr>
          <p:cNvPr id="2" name="Google Shape;1081;p43">
            <a:extLst>
              <a:ext uri="{FF2B5EF4-FFF2-40B4-BE49-F238E27FC236}">
                <a16:creationId xmlns:a16="http://schemas.microsoft.com/office/drawing/2014/main" id="{84DD6D61-9800-2514-56A0-C2131D5889CA}"/>
              </a:ext>
            </a:extLst>
          </p:cNvPr>
          <p:cNvSpPr txBox="1">
            <a:spLocks/>
          </p:cNvSpPr>
          <p:nvPr/>
        </p:nvSpPr>
        <p:spPr>
          <a:xfrm>
            <a:off x="4910236" y="3588170"/>
            <a:ext cx="4069335" cy="7418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dirty="0">
                <a:solidFill>
                  <a:srgbClr val="000000"/>
                </a:solidFill>
              </a:rPr>
              <a:t>National Geodetic Framework</a:t>
            </a:r>
          </a:p>
        </p:txBody>
      </p:sp>
      <p:sp>
        <p:nvSpPr>
          <p:cNvPr id="3" name="Google Shape;1082;p43">
            <a:extLst>
              <a:ext uri="{FF2B5EF4-FFF2-40B4-BE49-F238E27FC236}">
                <a16:creationId xmlns:a16="http://schemas.microsoft.com/office/drawing/2014/main" id="{01A2F5C2-58E8-EBDE-C36A-5BEF892FA8B8}"/>
              </a:ext>
            </a:extLst>
          </p:cNvPr>
          <p:cNvSpPr txBox="1">
            <a:spLocks/>
          </p:cNvSpPr>
          <p:nvPr/>
        </p:nvSpPr>
        <p:spPr>
          <a:xfrm>
            <a:off x="4910238" y="2598927"/>
            <a:ext cx="4069358" cy="7418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dirty="0">
                <a:solidFill>
                  <a:srgbClr val="FFFF00"/>
                </a:solidFill>
              </a:rPr>
              <a:t>Revise all the 320 National Topographic Maps</a:t>
            </a:r>
          </a:p>
        </p:txBody>
      </p:sp>
      <p:sp>
        <p:nvSpPr>
          <p:cNvPr id="4" name="Google Shape;1083;p43">
            <a:extLst>
              <a:ext uri="{FF2B5EF4-FFF2-40B4-BE49-F238E27FC236}">
                <a16:creationId xmlns:a16="http://schemas.microsoft.com/office/drawing/2014/main" id="{EE6A439B-65EC-CC90-B719-3D066322F4CA}"/>
              </a:ext>
            </a:extLst>
          </p:cNvPr>
          <p:cNvSpPr txBox="1">
            <a:spLocks/>
          </p:cNvSpPr>
          <p:nvPr/>
        </p:nvSpPr>
        <p:spPr>
          <a:xfrm>
            <a:off x="4910237" y="1841721"/>
            <a:ext cx="4069358" cy="358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dirty="0">
                <a:solidFill>
                  <a:srgbClr val="000000"/>
                </a:solidFill>
              </a:rPr>
              <a:t>National Physical Development Plans</a:t>
            </a:r>
          </a:p>
        </p:txBody>
      </p:sp>
      <p:sp>
        <p:nvSpPr>
          <p:cNvPr id="8" name="Google Shape;1087;p43">
            <a:extLst>
              <a:ext uri="{FF2B5EF4-FFF2-40B4-BE49-F238E27FC236}">
                <a16:creationId xmlns:a16="http://schemas.microsoft.com/office/drawing/2014/main" id="{96E952E9-C640-E28B-2804-E908F7F0F8FB}"/>
              </a:ext>
            </a:extLst>
          </p:cNvPr>
          <p:cNvSpPr/>
          <p:nvPr/>
        </p:nvSpPr>
        <p:spPr>
          <a:xfrm>
            <a:off x="4490821" y="1697333"/>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88;p43">
            <a:extLst>
              <a:ext uri="{FF2B5EF4-FFF2-40B4-BE49-F238E27FC236}">
                <a16:creationId xmlns:a16="http://schemas.microsoft.com/office/drawing/2014/main" id="{B40FD19E-41D1-2EC5-A089-3010D03AC166}"/>
              </a:ext>
            </a:extLst>
          </p:cNvPr>
          <p:cNvSpPr/>
          <p:nvPr/>
        </p:nvSpPr>
        <p:spPr>
          <a:xfrm>
            <a:off x="4490821" y="2712871"/>
            <a:ext cx="358800" cy="358800"/>
          </a:xfrm>
          <a:prstGeom prst="ellipse">
            <a:avLst/>
          </a:prstGeom>
          <a:solidFill>
            <a:srgbClr val="FFFF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89;p43">
            <a:extLst>
              <a:ext uri="{FF2B5EF4-FFF2-40B4-BE49-F238E27FC236}">
                <a16:creationId xmlns:a16="http://schemas.microsoft.com/office/drawing/2014/main" id="{17B5455D-8398-DC4D-FA06-5EB0764F67C1}"/>
              </a:ext>
            </a:extLst>
          </p:cNvPr>
          <p:cNvSpPr/>
          <p:nvPr/>
        </p:nvSpPr>
        <p:spPr>
          <a:xfrm>
            <a:off x="4490845" y="3728408"/>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81;p43">
            <a:extLst>
              <a:ext uri="{FF2B5EF4-FFF2-40B4-BE49-F238E27FC236}">
                <a16:creationId xmlns:a16="http://schemas.microsoft.com/office/drawing/2014/main" id="{8AE35C1F-0FFB-CA29-C6A7-4C1D87D8B318}"/>
              </a:ext>
            </a:extLst>
          </p:cNvPr>
          <p:cNvSpPr txBox="1">
            <a:spLocks/>
          </p:cNvSpPr>
          <p:nvPr/>
        </p:nvSpPr>
        <p:spPr>
          <a:xfrm>
            <a:off x="583820" y="3588170"/>
            <a:ext cx="3846409"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dirty="0">
                <a:solidFill>
                  <a:srgbClr val="FFFF00"/>
                </a:solidFill>
              </a:rPr>
              <a:t>National Tourist Maps</a:t>
            </a:r>
          </a:p>
        </p:txBody>
      </p:sp>
      <p:sp>
        <p:nvSpPr>
          <p:cNvPr id="12" name="Google Shape;1082;p43">
            <a:extLst>
              <a:ext uri="{FF2B5EF4-FFF2-40B4-BE49-F238E27FC236}">
                <a16:creationId xmlns:a16="http://schemas.microsoft.com/office/drawing/2014/main" id="{FB58B572-964C-C763-0A1A-AC42F4FA154A}"/>
              </a:ext>
            </a:extLst>
          </p:cNvPr>
          <p:cNvSpPr txBox="1">
            <a:spLocks/>
          </p:cNvSpPr>
          <p:nvPr/>
        </p:nvSpPr>
        <p:spPr>
          <a:xfrm>
            <a:off x="583820" y="2571750"/>
            <a:ext cx="3846409" cy="6928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dirty="0">
                <a:solidFill>
                  <a:srgbClr val="000000"/>
                </a:solidFill>
              </a:rPr>
              <a:t>National Geospatial Portal</a:t>
            </a:r>
          </a:p>
        </p:txBody>
      </p:sp>
      <p:sp>
        <p:nvSpPr>
          <p:cNvPr id="13" name="Google Shape;1083;p43">
            <a:extLst>
              <a:ext uri="{FF2B5EF4-FFF2-40B4-BE49-F238E27FC236}">
                <a16:creationId xmlns:a16="http://schemas.microsoft.com/office/drawing/2014/main" id="{5CC828A2-C27A-1E54-F3F8-48F4E5405CBD}"/>
              </a:ext>
            </a:extLst>
          </p:cNvPr>
          <p:cNvSpPr txBox="1">
            <a:spLocks/>
          </p:cNvSpPr>
          <p:nvPr/>
        </p:nvSpPr>
        <p:spPr>
          <a:xfrm>
            <a:off x="583820" y="1555371"/>
            <a:ext cx="3347645" cy="51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2500"/>
              <a:buFont typeface="Krona One"/>
              <a:buNone/>
              <a:defRPr sz="2500" b="1" i="0" u="none" strike="noStrike" cap="none">
                <a:solidFill>
                  <a:schemeClr val="accent1"/>
                </a:solidFill>
                <a:latin typeface="Krona One"/>
                <a:ea typeface="Krona One"/>
                <a:cs typeface="Krona One"/>
                <a:sym typeface="Krona One"/>
              </a:defRPr>
            </a:lvl9pPr>
          </a:lstStyle>
          <a:p>
            <a:r>
              <a:rPr lang="en-US" sz="2000" dirty="0">
                <a:solidFill>
                  <a:srgbClr val="FF0000"/>
                </a:solidFill>
              </a:rPr>
              <a:t>Spatial Planning</a:t>
            </a:r>
          </a:p>
        </p:txBody>
      </p:sp>
      <p:sp>
        <p:nvSpPr>
          <p:cNvPr id="17" name="Google Shape;1087;p43">
            <a:extLst>
              <a:ext uri="{FF2B5EF4-FFF2-40B4-BE49-F238E27FC236}">
                <a16:creationId xmlns:a16="http://schemas.microsoft.com/office/drawing/2014/main" id="{1E6AE061-0227-98B4-B25A-AF31F506AC04}"/>
              </a:ext>
            </a:extLst>
          </p:cNvPr>
          <p:cNvSpPr/>
          <p:nvPr/>
        </p:nvSpPr>
        <p:spPr>
          <a:xfrm>
            <a:off x="164404" y="1697333"/>
            <a:ext cx="358800" cy="358800"/>
          </a:xfrm>
          <a:prstGeom prst="ellipse">
            <a:avLst/>
          </a:prstGeom>
          <a:solidFill>
            <a:srgbClr val="FF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88;p43">
            <a:extLst>
              <a:ext uri="{FF2B5EF4-FFF2-40B4-BE49-F238E27FC236}">
                <a16:creationId xmlns:a16="http://schemas.microsoft.com/office/drawing/2014/main" id="{6C093166-83C5-958B-4F5C-17D746BA66A0}"/>
              </a:ext>
            </a:extLst>
          </p:cNvPr>
          <p:cNvSpPr/>
          <p:nvPr/>
        </p:nvSpPr>
        <p:spPr>
          <a:xfrm>
            <a:off x="164404" y="2712871"/>
            <a:ext cx="358800" cy="358800"/>
          </a:xfrm>
          <a:prstGeom prst="ellipse">
            <a:avLst/>
          </a:prstGeom>
          <a:solidFill>
            <a:srgbClr val="0000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89;p43">
            <a:extLst>
              <a:ext uri="{FF2B5EF4-FFF2-40B4-BE49-F238E27FC236}">
                <a16:creationId xmlns:a16="http://schemas.microsoft.com/office/drawing/2014/main" id="{2408F91C-1462-2BEC-F57D-E2A8805CBC34}"/>
              </a:ext>
            </a:extLst>
          </p:cNvPr>
          <p:cNvSpPr/>
          <p:nvPr/>
        </p:nvSpPr>
        <p:spPr>
          <a:xfrm>
            <a:off x="164428" y="3728408"/>
            <a:ext cx="358800" cy="358800"/>
          </a:xfrm>
          <a:prstGeom prst="ellipse">
            <a:avLst/>
          </a:prstGeom>
          <a:solidFill>
            <a:srgbClr val="FFFF00"/>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P spid="9" grpId="0" animBg="1"/>
      <p:bldP spid="10" grpId="0" animBg="1"/>
      <p:bldP spid="11" grpId="0"/>
      <p:bldP spid="12" grpId="0"/>
      <p:bldP spid="13" grpId="0"/>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28;p49">
            <a:extLst>
              <a:ext uri="{FF2B5EF4-FFF2-40B4-BE49-F238E27FC236}">
                <a16:creationId xmlns:a16="http://schemas.microsoft.com/office/drawing/2014/main" id="{36C40D83-8795-D66D-9F46-AC26ACB1EEF4}"/>
              </a:ext>
            </a:extLst>
          </p:cNvPr>
          <p:cNvSpPr txBox="1">
            <a:spLocks noGrp="1"/>
          </p:cNvSpPr>
          <p:nvPr>
            <p:ph type="title"/>
          </p:nvPr>
        </p:nvSpPr>
        <p:spPr>
          <a:xfrm>
            <a:off x="2347950" y="776525"/>
            <a:ext cx="44481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4" name="Google Shape;1229;p49">
            <a:extLst>
              <a:ext uri="{FF2B5EF4-FFF2-40B4-BE49-F238E27FC236}">
                <a16:creationId xmlns:a16="http://schemas.microsoft.com/office/drawing/2014/main" id="{0E653FF0-4F53-8B7C-3BB8-45C98B1DF3CE}"/>
              </a:ext>
            </a:extLst>
          </p:cNvPr>
          <p:cNvSpPr txBox="1">
            <a:spLocks/>
          </p:cNvSpPr>
          <p:nvPr/>
        </p:nvSpPr>
        <p:spPr>
          <a:xfrm>
            <a:off x="2347900" y="1790100"/>
            <a:ext cx="4448100" cy="1058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t>DO YOU HAVE ANY QUESTIONS?</a:t>
            </a:r>
          </a:p>
          <a:p>
            <a:pPr algn="ctr"/>
            <a:r>
              <a:rPr lang="en-US" dirty="0"/>
              <a:t>tokoetole@gmail.com</a:t>
            </a:r>
          </a:p>
          <a:p>
            <a:pPr algn="ctr"/>
            <a:r>
              <a:rPr lang="en-US" dirty="0"/>
              <a:t>+256-783-632-181</a:t>
            </a:r>
          </a:p>
          <a:p>
            <a:pPr algn="ctr"/>
            <a:r>
              <a:rPr lang="en-US" dirty="0"/>
              <a:t>mlhud.go.ug</a:t>
            </a:r>
          </a:p>
        </p:txBody>
      </p:sp>
    </p:spTree>
    <p:extLst>
      <p:ext uri="{BB962C8B-B14F-4D97-AF65-F5344CB8AC3E}">
        <p14:creationId xmlns:p14="http://schemas.microsoft.com/office/powerpoint/2010/main" val="402455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rPr>
              <a:t>Presentation Outline</a:t>
            </a:r>
            <a:endParaRPr dirty="0">
              <a:solidFill>
                <a:srgbClr val="FFFF00"/>
              </a:solidFill>
            </a:endParaRPr>
          </a:p>
        </p:txBody>
      </p:sp>
      <p:sp>
        <p:nvSpPr>
          <p:cNvPr id="691" name="Google Shape;691;p32"/>
          <p:cNvSpPr txBox="1">
            <a:spLocks noGrp="1"/>
          </p:cNvSpPr>
          <p:nvPr>
            <p:ph type="title" idx="2"/>
          </p:nvPr>
        </p:nvSpPr>
        <p:spPr>
          <a:xfrm>
            <a:off x="796199" y="1480875"/>
            <a:ext cx="10266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01</a:t>
            </a:r>
            <a:endParaRPr dirty="0">
              <a:solidFill>
                <a:srgbClr val="FFFF00"/>
              </a:solidFill>
            </a:endParaRPr>
          </a:p>
        </p:txBody>
      </p:sp>
      <p:sp>
        <p:nvSpPr>
          <p:cNvPr id="692" name="Google Shape;692;p32"/>
          <p:cNvSpPr txBox="1">
            <a:spLocks noGrp="1"/>
          </p:cNvSpPr>
          <p:nvPr>
            <p:ph type="title" idx="3"/>
          </p:nvPr>
        </p:nvSpPr>
        <p:spPr>
          <a:xfrm>
            <a:off x="796199" y="3177946"/>
            <a:ext cx="10266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05</a:t>
            </a:r>
            <a:endParaRPr dirty="0">
              <a:solidFill>
                <a:srgbClr val="FFFF00"/>
              </a:solidFill>
            </a:endParaRPr>
          </a:p>
        </p:txBody>
      </p:sp>
      <p:sp>
        <p:nvSpPr>
          <p:cNvPr id="693" name="Google Shape;693;p32"/>
          <p:cNvSpPr txBox="1">
            <a:spLocks noGrp="1"/>
          </p:cNvSpPr>
          <p:nvPr>
            <p:ph type="title" idx="4"/>
          </p:nvPr>
        </p:nvSpPr>
        <p:spPr>
          <a:xfrm>
            <a:off x="2797804" y="1483769"/>
            <a:ext cx="10266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02</a:t>
            </a:r>
            <a:endParaRPr dirty="0">
              <a:solidFill>
                <a:srgbClr val="FFFF00"/>
              </a:solidFill>
            </a:endParaRPr>
          </a:p>
        </p:txBody>
      </p:sp>
      <p:sp>
        <p:nvSpPr>
          <p:cNvPr id="694" name="Google Shape;694;p32"/>
          <p:cNvSpPr txBox="1">
            <a:spLocks noGrp="1"/>
          </p:cNvSpPr>
          <p:nvPr>
            <p:ph type="title" idx="5"/>
          </p:nvPr>
        </p:nvSpPr>
        <p:spPr>
          <a:xfrm>
            <a:off x="3468474" y="3177946"/>
            <a:ext cx="10266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06</a:t>
            </a:r>
            <a:endParaRPr dirty="0">
              <a:solidFill>
                <a:srgbClr val="FFFF00"/>
              </a:solidFill>
            </a:endParaRPr>
          </a:p>
        </p:txBody>
      </p:sp>
      <p:sp>
        <p:nvSpPr>
          <p:cNvPr id="695" name="Google Shape;695;p32"/>
          <p:cNvSpPr txBox="1">
            <a:spLocks noGrp="1"/>
          </p:cNvSpPr>
          <p:nvPr>
            <p:ph type="title" idx="6"/>
          </p:nvPr>
        </p:nvSpPr>
        <p:spPr>
          <a:xfrm>
            <a:off x="6267404" y="1475728"/>
            <a:ext cx="10266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04</a:t>
            </a:r>
            <a:endParaRPr dirty="0">
              <a:solidFill>
                <a:srgbClr val="FFFF00"/>
              </a:solidFill>
            </a:endParaRPr>
          </a:p>
        </p:txBody>
      </p:sp>
      <p:sp>
        <p:nvSpPr>
          <p:cNvPr id="696" name="Google Shape;696;p32"/>
          <p:cNvSpPr txBox="1">
            <a:spLocks noGrp="1"/>
          </p:cNvSpPr>
          <p:nvPr>
            <p:ph type="title" idx="7"/>
          </p:nvPr>
        </p:nvSpPr>
        <p:spPr>
          <a:xfrm>
            <a:off x="6140749" y="3177946"/>
            <a:ext cx="10266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07</a:t>
            </a:r>
            <a:endParaRPr dirty="0">
              <a:solidFill>
                <a:srgbClr val="FFFF00"/>
              </a:solidFill>
            </a:endParaRPr>
          </a:p>
        </p:txBody>
      </p:sp>
      <p:sp>
        <p:nvSpPr>
          <p:cNvPr id="697" name="Google Shape;697;p32"/>
          <p:cNvSpPr txBox="1">
            <a:spLocks noGrp="1"/>
          </p:cNvSpPr>
          <p:nvPr>
            <p:ph type="subTitle" idx="1"/>
          </p:nvPr>
        </p:nvSpPr>
        <p:spPr>
          <a:xfrm>
            <a:off x="796200" y="2144675"/>
            <a:ext cx="2305500" cy="51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tx2">
                    <a:lumMod val="50000"/>
                  </a:schemeClr>
                </a:solidFill>
              </a:rPr>
              <a:t>Project Background</a:t>
            </a:r>
            <a:endParaRPr sz="1600" dirty="0">
              <a:solidFill>
                <a:schemeClr val="tx2">
                  <a:lumMod val="50000"/>
                </a:schemeClr>
              </a:solidFill>
            </a:endParaRPr>
          </a:p>
        </p:txBody>
      </p:sp>
      <p:sp>
        <p:nvSpPr>
          <p:cNvPr id="698" name="Google Shape;698;p32"/>
          <p:cNvSpPr txBox="1">
            <a:spLocks noGrp="1"/>
          </p:cNvSpPr>
          <p:nvPr>
            <p:ph type="subTitle" idx="8"/>
          </p:nvPr>
        </p:nvSpPr>
        <p:spPr>
          <a:xfrm>
            <a:off x="2710432" y="2147569"/>
            <a:ext cx="1784641" cy="51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tx2">
                    <a:lumMod val="50000"/>
                  </a:schemeClr>
                </a:solidFill>
              </a:rPr>
              <a:t>Project Breakdown</a:t>
            </a:r>
            <a:endParaRPr sz="1600" dirty="0">
              <a:solidFill>
                <a:schemeClr val="tx2">
                  <a:lumMod val="50000"/>
                </a:schemeClr>
              </a:solidFill>
            </a:endParaRPr>
          </a:p>
        </p:txBody>
      </p:sp>
      <p:sp>
        <p:nvSpPr>
          <p:cNvPr id="699" name="Google Shape;699;p32"/>
          <p:cNvSpPr txBox="1">
            <a:spLocks noGrp="1"/>
          </p:cNvSpPr>
          <p:nvPr>
            <p:ph type="subTitle" idx="9"/>
          </p:nvPr>
        </p:nvSpPr>
        <p:spPr>
          <a:xfrm>
            <a:off x="6245205" y="2139528"/>
            <a:ext cx="2518850" cy="51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tx2">
                    <a:lumMod val="50000"/>
                  </a:schemeClr>
                </a:solidFill>
              </a:rPr>
              <a:t>Project Stakeholders</a:t>
            </a:r>
            <a:endParaRPr sz="1600" dirty="0">
              <a:solidFill>
                <a:schemeClr val="tx2">
                  <a:lumMod val="50000"/>
                </a:schemeClr>
              </a:solidFill>
            </a:endParaRPr>
          </a:p>
        </p:txBody>
      </p:sp>
      <p:sp>
        <p:nvSpPr>
          <p:cNvPr id="700" name="Google Shape;700;p32"/>
          <p:cNvSpPr txBox="1">
            <a:spLocks noGrp="1"/>
          </p:cNvSpPr>
          <p:nvPr>
            <p:ph type="subTitle" idx="13"/>
          </p:nvPr>
        </p:nvSpPr>
        <p:spPr>
          <a:xfrm>
            <a:off x="796199" y="3841800"/>
            <a:ext cx="2477047" cy="51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tx2">
                    <a:lumMod val="50000"/>
                  </a:schemeClr>
                </a:solidFill>
              </a:rPr>
              <a:t>Role of the Stakeholders</a:t>
            </a:r>
            <a:endParaRPr sz="1600" dirty="0">
              <a:solidFill>
                <a:schemeClr val="tx2">
                  <a:lumMod val="50000"/>
                </a:schemeClr>
              </a:solidFill>
            </a:endParaRPr>
          </a:p>
        </p:txBody>
      </p:sp>
      <p:sp>
        <p:nvSpPr>
          <p:cNvPr id="701" name="Google Shape;701;p32"/>
          <p:cNvSpPr txBox="1">
            <a:spLocks noGrp="1"/>
          </p:cNvSpPr>
          <p:nvPr>
            <p:ph type="subTitle" idx="14"/>
          </p:nvPr>
        </p:nvSpPr>
        <p:spPr>
          <a:xfrm>
            <a:off x="3457375" y="3841800"/>
            <a:ext cx="2305500" cy="51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solidFill>
                  <a:schemeClr val="tx2">
                    <a:lumMod val="50000"/>
                  </a:schemeClr>
                </a:solidFill>
              </a:rPr>
              <a:t>Engagement Routes</a:t>
            </a:r>
            <a:endParaRPr sz="1600" dirty="0">
              <a:solidFill>
                <a:schemeClr val="tx2">
                  <a:lumMod val="50000"/>
                </a:schemeClr>
              </a:solidFill>
            </a:endParaRPr>
          </a:p>
        </p:txBody>
      </p:sp>
      <p:sp>
        <p:nvSpPr>
          <p:cNvPr id="702" name="Google Shape;702;p32"/>
          <p:cNvSpPr txBox="1">
            <a:spLocks noGrp="1"/>
          </p:cNvSpPr>
          <p:nvPr>
            <p:ph type="subTitle" idx="15"/>
          </p:nvPr>
        </p:nvSpPr>
        <p:spPr>
          <a:xfrm>
            <a:off x="6118550" y="4127516"/>
            <a:ext cx="2305500" cy="51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600" dirty="0">
                <a:solidFill>
                  <a:schemeClr val="tx2">
                    <a:lumMod val="50000"/>
                  </a:schemeClr>
                </a:solidFill>
              </a:rPr>
              <a:t>Benefits of Stakeholder Involvement</a:t>
            </a:r>
          </a:p>
        </p:txBody>
      </p:sp>
      <p:cxnSp>
        <p:nvCxnSpPr>
          <p:cNvPr id="703" name="Google Shape;703;p32"/>
          <p:cNvCxnSpPr/>
          <p:nvPr/>
        </p:nvCxnSpPr>
        <p:spPr>
          <a:xfrm>
            <a:off x="720000" y="1557475"/>
            <a:ext cx="0" cy="9714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704" name="Google Shape;704;p32"/>
          <p:cNvCxnSpPr/>
          <p:nvPr/>
        </p:nvCxnSpPr>
        <p:spPr>
          <a:xfrm>
            <a:off x="2710505" y="1560369"/>
            <a:ext cx="0" cy="9714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705" name="Google Shape;705;p32"/>
          <p:cNvCxnSpPr/>
          <p:nvPr/>
        </p:nvCxnSpPr>
        <p:spPr>
          <a:xfrm>
            <a:off x="6169005" y="1552328"/>
            <a:ext cx="0" cy="9714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706" name="Google Shape;706;p32"/>
          <p:cNvCxnSpPr/>
          <p:nvPr/>
        </p:nvCxnSpPr>
        <p:spPr>
          <a:xfrm>
            <a:off x="720000" y="3256675"/>
            <a:ext cx="0" cy="9714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707" name="Google Shape;707;p32"/>
          <p:cNvCxnSpPr/>
          <p:nvPr/>
        </p:nvCxnSpPr>
        <p:spPr>
          <a:xfrm>
            <a:off x="3381175" y="3256675"/>
            <a:ext cx="0" cy="9714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708" name="Google Shape;708;p32"/>
          <p:cNvCxnSpPr/>
          <p:nvPr/>
        </p:nvCxnSpPr>
        <p:spPr>
          <a:xfrm>
            <a:off x="6042350" y="3256675"/>
            <a:ext cx="0" cy="9714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sp>
        <p:nvSpPr>
          <p:cNvPr id="709" name="Google Shape;709;p32"/>
          <p:cNvSpPr/>
          <p:nvPr/>
        </p:nvSpPr>
        <p:spPr>
          <a:xfrm>
            <a:off x="8342513" y="14158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8367025" y="2348625"/>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1" name="Google Shape;711;p32"/>
          <p:cNvCxnSpPr>
            <a:stCxn id="710" idx="0"/>
            <a:endCxn id="712" idx="2"/>
          </p:cNvCxnSpPr>
          <p:nvPr/>
        </p:nvCxnSpPr>
        <p:spPr>
          <a:xfrm rot="-5400000">
            <a:off x="8415475" y="1871625"/>
            <a:ext cx="518700" cy="435300"/>
          </a:xfrm>
          <a:prstGeom prst="curvedConnector2">
            <a:avLst/>
          </a:prstGeom>
          <a:noFill/>
          <a:ln w="19050" cap="flat" cmpd="sng">
            <a:solidFill>
              <a:schemeClr val="accent1"/>
            </a:solidFill>
            <a:prstDash val="dot"/>
            <a:round/>
            <a:headEnd type="none" w="med" len="med"/>
            <a:tailEnd type="none" w="med" len="med"/>
          </a:ln>
        </p:spPr>
      </p:cxnSp>
      <p:sp>
        <p:nvSpPr>
          <p:cNvPr id="713" name="Google Shape;713;p32"/>
          <p:cNvSpPr/>
          <p:nvPr/>
        </p:nvSpPr>
        <p:spPr>
          <a:xfrm>
            <a:off x="7907988" y="107225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8892400" y="17721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8667675" y="5741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5" name="Google Shape;715;p32"/>
          <p:cNvCxnSpPr>
            <a:stCxn id="713" idx="4"/>
            <a:endCxn id="710" idx="0"/>
          </p:cNvCxnSpPr>
          <p:nvPr/>
        </p:nvCxnSpPr>
        <p:spPr>
          <a:xfrm rot="-5400000" flipH="1">
            <a:off x="7631238" y="1522700"/>
            <a:ext cx="1160700" cy="491400"/>
          </a:xfrm>
          <a:prstGeom prst="curvedConnector3">
            <a:avLst>
              <a:gd name="adj1" fmla="val 4999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16" name="Google Shape;716;p32"/>
          <p:cNvCxnSpPr>
            <a:stCxn id="712" idx="0"/>
            <a:endCxn id="714" idx="4"/>
          </p:cNvCxnSpPr>
          <p:nvPr/>
        </p:nvCxnSpPr>
        <p:spPr>
          <a:xfrm rot="5400000" flipH="1">
            <a:off x="8345200" y="1167000"/>
            <a:ext cx="1017600" cy="192600"/>
          </a:xfrm>
          <a:prstGeom prst="curvedConnector3">
            <a:avLst>
              <a:gd name="adj1" fmla="val 50005"/>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17" name="Google Shape;717;p32"/>
          <p:cNvCxnSpPr>
            <a:stCxn id="712" idx="4"/>
            <a:endCxn id="710" idx="6"/>
          </p:cNvCxnSpPr>
          <p:nvPr/>
        </p:nvCxnSpPr>
        <p:spPr>
          <a:xfrm rot="5400000">
            <a:off x="8473450" y="1961850"/>
            <a:ext cx="550800" cy="4029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18" name="Google Shape;718;p32"/>
          <p:cNvCxnSpPr>
            <a:stCxn id="714" idx="4"/>
            <a:endCxn id="709" idx="6"/>
          </p:cNvCxnSpPr>
          <p:nvPr/>
        </p:nvCxnSpPr>
        <p:spPr>
          <a:xfrm rot="5400000">
            <a:off x="8264625" y="1012700"/>
            <a:ext cx="751500" cy="2349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sp>
        <p:nvSpPr>
          <p:cNvPr id="719" name="Google Shape;719;p32"/>
          <p:cNvSpPr/>
          <p:nvPr/>
        </p:nvSpPr>
        <p:spPr>
          <a:xfrm>
            <a:off x="8796100" y="32500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0" name="Google Shape;720;p32"/>
          <p:cNvCxnSpPr>
            <a:stCxn id="710" idx="2"/>
            <a:endCxn id="719" idx="2"/>
          </p:cNvCxnSpPr>
          <p:nvPr/>
        </p:nvCxnSpPr>
        <p:spPr>
          <a:xfrm>
            <a:off x="8367025" y="2438775"/>
            <a:ext cx="429000" cy="869100"/>
          </a:xfrm>
          <a:prstGeom prst="curvedConnector3">
            <a:avLst>
              <a:gd name="adj1" fmla="val -34003"/>
            </a:avLst>
          </a:prstGeom>
          <a:noFill/>
          <a:ln w="19050" cap="flat" cmpd="sng">
            <a:solidFill>
              <a:schemeClr val="accent1"/>
            </a:solidFill>
            <a:prstDash val="dot"/>
            <a:round/>
            <a:headEnd type="none" w="med" len="med"/>
            <a:tailEnd type="none" w="med" len="med"/>
          </a:ln>
        </p:spPr>
      </p:cxnSp>
      <p:sp>
        <p:nvSpPr>
          <p:cNvPr id="721" name="Google Shape;721;p32"/>
          <p:cNvSpPr/>
          <p:nvPr/>
        </p:nvSpPr>
        <p:spPr>
          <a:xfrm>
            <a:off x="7649400" y="-14635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8060463" y="3653963"/>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3" name="Google Shape;723;p32"/>
          <p:cNvCxnSpPr>
            <a:stCxn id="722" idx="6"/>
            <a:endCxn id="719" idx="4"/>
          </p:cNvCxnSpPr>
          <p:nvPr/>
        </p:nvCxnSpPr>
        <p:spPr>
          <a:xfrm rot="10800000" flipH="1">
            <a:off x="8176263" y="3365963"/>
            <a:ext cx="677700" cy="345900"/>
          </a:xfrm>
          <a:prstGeom prst="curvedConnector2">
            <a:avLst/>
          </a:prstGeom>
          <a:noFill/>
          <a:ln w="19050" cap="flat" cmpd="sng">
            <a:solidFill>
              <a:schemeClr val="accent1"/>
            </a:solidFill>
            <a:prstDash val="dot"/>
            <a:round/>
            <a:headEnd type="none" w="med" len="med"/>
            <a:tailEnd type="none" w="med" len="med"/>
          </a:ln>
        </p:spPr>
      </p:cxnSp>
      <p:cxnSp>
        <p:nvCxnSpPr>
          <p:cNvPr id="724" name="Google Shape;724;p32"/>
          <p:cNvCxnSpPr>
            <a:stCxn id="719" idx="0"/>
            <a:endCxn id="710" idx="4"/>
          </p:cNvCxnSpPr>
          <p:nvPr/>
        </p:nvCxnSpPr>
        <p:spPr>
          <a:xfrm rot="5400000" flipH="1">
            <a:off x="8294950" y="2691025"/>
            <a:ext cx="721200" cy="396900"/>
          </a:xfrm>
          <a:prstGeom prst="curvedConnector3">
            <a:avLst>
              <a:gd name="adj1" fmla="val 49997"/>
            </a:avLst>
          </a:prstGeom>
          <a:noFill/>
          <a:ln w="19050" cap="flat" cmpd="sng">
            <a:solidFill>
              <a:schemeClr val="accent1"/>
            </a:solidFill>
            <a:prstDash val="dot"/>
            <a:round/>
            <a:headEnd type="none" w="med" len="med"/>
            <a:tailEnd type="none" w="med" len="med"/>
          </a:ln>
        </p:spPr>
      </p:cxnSp>
      <p:sp>
        <p:nvSpPr>
          <p:cNvPr id="725" name="Google Shape;725;p32"/>
          <p:cNvSpPr/>
          <p:nvPr/>
        </p:nvSpPr>
        <p:spPr>
          <a:xfrm>
            <a:off x="8316125" y="4228075"/>
            <a:ext cx="1099500" cy="10995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7995775" y="2902650"/>
            <a:ext cx="488700" cy="4887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95;p32">
            <a:extLst>
              <a:ext uri="{FF2B5EF4-FFF2-40B4-BE49-F238E27FC236}">
                <a16:creationId xmlns:a16="http://schemas.microsoft.com/office/drawing/2014/main" id="{A8F1893B-E905-B9BC-108A-7618F93EF4FC}"/>
              </a:ext>
            </a:extLst>
          </p:cNvPr>
          <p:cNvSpPr txBox="1">
            <a:spLocks/>
          </p:cNvSpPr>
          <p:nvPr/>
        </p:nvSpPr>
        <p:spPr>
          <a:xfrm>
            <a:off x="4559897" y="1480875"/>
            <a:ext cx="10266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Krona One"/>
              <a:buNone/>
              <a:defRPr sz="3000" b="0" i="0" u="none" strike="noStrike" cap="none">
                <a:solidFill>
                  <a:schemeClr val="lt2"/>
                </a:solidFill>
                <a:latin typeface="Krona One"/>
                <a:ea typeface="Krona One"/>
                <a:cs typeface="Krona One"/>
                <a:sym typeface="Krona One"/>
              </a:defRPr>
            </a:lvl1pPr>
            <a:lvl2pPr marR="0" lvl="1" algn="l" rtl="0">
              <a:lnSpc>
                <a:spcPct val="100000"/>
              </a:lnSpc>
              <a:spcBef>
                <a:spcPts val="0"/>
              </a:spcBef>
              <a:spcAft>
                <a:spcPts val="0"/>
              </a:spcAft>
              <a:buClr>
                <a:schemeClr val="accent1"/>
              </a:buClr>
              <a:buSzPts val="3000"/>
              <a:buFont typeface="Krona One"/>
              <a:buNone/>
              <a:defRPr sz="3000" b="1" i="0" u="none" strike="noStrike" cap="none">
                <a:solidFill>
                  <a:schemeClr val="accent1"/>
                </a:solidFill>
                <a:latin typeface="Krona One"/>
                <a:ea typeface="Krona One"/>
                <a:cs typeface="Krona One"/>
                <a:sym typeface="Krona One"/>
              </a:defRPr>
            </a:lvl2pPr>
            <a:lvl3pPr marR="0" lvl="2" algn="l" rtl="0">
              <a:lnSpc>
                <a:spcPct val="100000"/>
              </a:lnSpc>
              <a:spcBef>
                <a:spcPts val="0"/>
              </a:spcBef>
              <a:spcAft>
                <a:spcPts val="0"/>
              </a:spcAft>
              <a:buClr>
                <a:schemeClr val="accent1"/>
              </a:buClr>
              <a:buSzPts val="3000"/>
              <a:buFont typeface="Krona One"/>
              <a:buNone/>
              <a:defRPr sz="3000" b="1" i="0" u="none" strike="noStrike" cap="none">
                <a:solidFill>
                  <a:schemeClr val="accent1"/>
                </a:solidFill>
                <a:latin typeface="Krona One"/>
                <a:ea typeface="Krona One"/>
                <a:cs typeface="Krona One"/>
                <a:sym typeface="Krona One"/>
              </a:defRPr>
            </a:lvl3pPr>
            <a:lvl4pPr marR="0" lvl="3" algn="l" rtl="0">
              <a:lnSpc>
                <a:spcPct val="100000"/>
              </a:lnSpc>
              <a:spcBef>
                <a:spcPts val="0"/>
              </a:spcBef>
              <a:spcAft>
                <a:spcPts val="0"/>
              </a:spcAft>
              <a:buClr>
                <a:schemeClr val="accent1"/>
              </a:buClr>
              <a:buSzPts val="3000"/>
              <a:buFont typeface="Krona One"/>
              <a:buNone/>
              <a:defRPr sz="3000" b="1" i="0" u="none" strike="noStrike" cap="none">
                <a:solidFill>
                  <a:schemeClr val="accent1"/>
                </a:solidFill>
                <a:latin typeface="Krona One"/>
                <a:ea typeface="Krona One"/>
                <a:cs typeface="Krona One"/>
                <a:sym typeface="Krona One"/>
              </a:defRPr>
            </a:lvl4pPr>
            <a:lvl5pPr marR="0" lvl="4" algn="l" rtl="0">
              <a:lnSpc>
                <a:spcPct val="100000"/>
              </a:lnSpc>
              <a:spcBef>
                <a:spcPts val="0"/>
              </a:spcBef>
              <a:spcAft>
                <a:spcPts val="0"/>
              </a:spcAft>
              <a:buClr>
                <a:schemeClr val="accent1"/>
              </a:buClr>
              <a:buSzPts val="3000"/>
              <a:buFont typeface="Krona One"/>
              <a:buNone/>
              <a:defRPr sz="3000" b="1" i="0" u="none" strike="noStrike" cap="none">
                <a:solidFill>
                  <a:schemeClr val="accent1"/>
                </a:solidFill>
                <a:latin typeface="Krona One"/>
                <a:ea typeface="Krona One"/>
                <a:cs typeface="Krona One"/>
                <a:sym typeface="Krona One"/>
              </a:defRPr>
            </a:lvl5pPr>
            <a:lvl6pPr marR="0" lvl="5" algn="l" rtl="0">
              <a:lnSpc>
                <a:spcPct val="100000"/>
              </a:lnSpc>
              <a:spcBef>
                <a:spcPts val="0"/>
              </a:spcBef>
              <a:spcAft>
                <a:spcPts val="0"/>
              </a:spcAft>
              <a:buClr>
                <a:schemeClr val="accent1"/>
              </a:buClr>
              <a:buSzPts val="3000"/>
              <a:buFont typeface="Krona One"/>
              <a:buNone/>
              <a:defRPr sz="3000" b="1" i="0" u="none" strike="noStrike" cap="none">
                <a:solidFill>
                  <a:schemeClr val="accent1"/>
                </a:solidFill>
                <a:latin typeface="Krona One"/>
                <a:ea typeface="Krona One"/>
                <a:cs typeface="Krona One"/>
                <a:sym typeface="Krona One"/>
              </a:defRPr>
            </a:lvl6pPr>
            <a:lvl7pPr marR="0" lvl="6" algn="l" rtl="0">
              <a:lnSpc>
                <a:spcPct val="100000"/>
              </a:lnSpc>
              <a:spcBef>
                <a:spcPts val="0"/>
              </a:spcBef>
              <a:spcAft>
                <a:spcPts val="0"/>
              </a:spcAft>
              <a:buClr>
                <a:schemeClr val="accent1"/>
              </a:buClr>
              <a:buSzPts val="3000"/>
              <a:buFont typeface="Krona One"/>
              <a:buNone/>
              <a:defRPr sz="3000" b="1" i="0" u="none" strike="noStrike" cap="none">
                <a:solidFill>
                  <a:schemeClr val="accent1"/>
                </a:solidFill>
                <a:latin typeface="Krona One"/>
                <a:ea typeface="Krona One"/>
                <a:cs typeface="Krona One"/>
                <a:sym typeface="Krona One"/>
              </a:defRPr>
            </a:lvl7pPr>
            <a:lvl8pPr marR="0" lvl="7" algn="l" rtl="0">
              <a:lnSpc>
                <a:spcPct val="100000"/>
              </a:lnSpc>
              <a:spcBef>
                <a:spcPts val="0"/>
              </a:spcBef>
              <a:spcAft>
                <a:spcPts val="0"/>
              </a:spcAft>
              <a:buClr>
                <a:schemeClr val="accent1"/>
              </a:buClr>
              <a:buSzPts val="3000"/>
              <a:buFont typeface="Krona One"/>
              <a:buNone/>
              <a:defRPr sz="3000" b="1" i="0" u="none" strike="noStrike" cap="none">
                <a:solidFill>
                  <a:schemeClr val="accent1"/>
                </a:solidFill>
                <a:latin typeface="Krona One"/>
                <a:ea typeface="Krona One"/>
                <a:cs typeface="Krona One"/>
                <a:sym typeface="Krona One"/>
              </a:defRPr>
            </a:lvl8pPr>
            <a:lvl9pPr marR="0" lvl="8" algn="l" rtl="0">
              <a:lnSpc>
                <a:spcPct val="100000"/>
              </a:lnSpc>
              <a:spcBef>
                <a:spcPts val="0"/>
              </a:spcBef>
              <a:spcAft>
                <a:spcPts val="0"/>
              </a:spcAft>
              <a:buClr>
                <a:schemeClr val="accent1"/>
              </a:buClr>
              <a:buSzPts val="3000"/>
              <a:buFont typeface="Krona One"/>
              <a:buNone/>
              <a:defRPr sz="3000" b="1" i="0" u="none" strike="noStrike" cap="none">
                <a:solidFill>
                  <a:schemeClr val="accent1"/>
                </a:solidFill>
                <a:latin typeface="Krona One"/>
                <a:ea typeface="Krona One"/>
                <a:cs typeface="Krona One"/>
                <a:sym typeface="Krona One"/>
              </a:defRPr>
            </a:lvl9pPr>
          </a:lstStyle>
          <a:p>
            <a:r>
              <a:rPr lang="en" dirty="0">
                <a:solidFill>
                  <a:srgbClr val="FFFF00"/>
                </a:solidFill>
              </a:rPr>
              <a:t>03</a:t>
            </a:r>
          </a:p>
        </p:txBody>
      </p:sp>
      <p:sp>
        <p:nvSpPr>
          <p:cNvPr id="3" name="Google Shape;699;p32">
            <a:extLst>
              <a:ext uri="{FF2B5EF4-FFF2-40B4-BE49-F238E27FC236}">
                <a16:creationId xmlns:a16="http://schemas.microsoft.com/office/drawing/2014/main" id="{F43DCADD-70ED-CF93-64D6-A4DA1BF07F64}"/>
              </a:ext>
            </a:extLst>
          </p:cNvPr>
          <p:cNvSpPr txBox="1">
            <a:spLocks/>
          </p:cNvSpPr>
          <p:nvPr/>
        </p:nvSpPr>
        <p:spPr>
          <a:xfrm>
            <a:off x="4537698" y="2144675"/>
            <a:ext cx="1609109" cy="518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2400"/>
              <a:buFont typeface="Bebas Neue"/>
              <a:buNone/>
              <a:defRPr sz="2000" b="0" i="0" u="none" strike="noStrike" cap="none">
                <a:solidFill>
                  <a:schemeClr val="accent1"/>
                </a:solidFill>
                <a:latin typeface="Krona One"/>
                <a:ea typeface="Krona One"/>
                <a:cs typeface="Krona One"/>
                <a:sym typeface="Krona One"/>
              </a:defRPr>
            </a:lvl1pPr>
            <a:lvl2pPr marL="914400" marR="0" lvl="1" indent="-304800" algn="l" rtl="0">
              <a:lnSpc>
                <a:spcPct val="100000"/>
              </a:lnSpc>
              <a:spcBef>
                <a:spcPts val="0"/>
              </a:spcBef>
              <a:spcAft>
                <a:spcPts val="0"/>
              </a:spcAft>
              <a:buClr>
                <a:schemeClr val="accent1"/>
              </a:buClr>
              <a:buSzPts val="2400"/>
              <a:buFont typeface="Bebas Neue"/>
              <a:buNone/>
              <a:defRPr sz="2400" b="0" i="0" u="none" strike="noStrike" cap="none">
                <a:solidFill>
                  <a:schemeClr val="accent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accent1"/>
              </a:buClr>
              <a:buSzPts val="2400"/>
              <a:buFont typeface="Bebas Neue"/>
              <a:buNone/>
              <a:defRPr sz="2400" b="0" i="0" u="none" strike="noStrike" cap="none">
                <a:solidFill>
                  <a:schemeClr val="accent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accent1"/>
              </a:buClr>
              <a:buSzPts val="2400"/>
              <a:buFont typeface="Bebas Neue"/>
              <a:buNone/>
              <a:defRPr sz="2400" b="0" i="0" u="none" strike="noStrike" cap="none">
                <a:solidFill>
                  <a:schemeClr val="accent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accent1"/>
              </a:buClr>
              <a:buSzPts val="2400"/>
              <a:buFont typeface="Bebas Neue"/>
              <a:buNone/>
              <a:defRPr sz="2400" b="0" i="0" u="none" strike="noStrike" cap="none">
                <a:solidFill>
                  <a:schemeClr val="accent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accent1"/>
              </a:buClr>
              <a:buSzPts val="2400"/>
              <a:buFont typeface="Bebas Neue"/>
              <a:buNone/>
              <a:defRPr sz="2400" b="0" i="0" u="none" strike="noStrike" cap="none">
                <a:solidFill>
                  <a:schemeClr val="accent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accent1"/>
              </a:buClr>
              <a:buSzPts val="2400"/>
              <a:buFont typeface="Bebas Neue"/>
              <a:buNone/>
              <a:defRPr sz="2400" b="0" i="0" u="none" strike="noStrike" cap="none">
                <a:solidFill>
                  <a:schemeClr val="accent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accent1"/>
              </a:buClr>
              <a:buSzPts val="2400"/>
              <a:buFont typeface="Bebas Neue"/>
              <a:buNone/>
              <a:defRPr sz="2400" b="0" i="0" u="none" strike="noStrike" cap="none">
                <a:solidFill>
                  <a:schemeClr val="accent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accent1"/>
              </a:buClr>
              <a:buSzPts val="2400"/>
              <a:buFont typeface="Bebas Neue"/>
              <a:buNone/>
              <a:defRPr sz="2400" b="0" i="0" u="none" strike="noStrike" cap="none">
                <a:solidFill>
                  <a:schemeClr val="accent1"/>
                </a:solidFill>
                <a:latin typeface="Bebas Neue"/>
                <a:ea typeface="Bebas Neue"/>
                <a:cs typeface="Bebas Neue"/>
                <a:sym typeface="Bebas Neue"/>
              </a:defRPr>
            </a:lvl9pPr>
          </a:lstStyle>
          <a:p>
            <a:pPr marL="0" indent="0"/>
            <a:r>
              <a:rPr lang="en-US" sz="1600" dirty="0">
                <a:solidFill>
                  <a:schemeClr val="tx2">
                    <a:lumMod val="50000"/>
                  </a:schemeClr>
                </a:solidFill>
              </a:rPr>
              <a:t>Project Timeline</a:t>
            </a:r>
          </a:p>
        </p:txBody>
      </p:sp>
      <p:cxnSp>
        <p:nvCxnSpPr>
          <p:cNvPr id="4" name="Google Shape;705;p32">
            <a:extLst>
              <a:ext uri="{FF2B5EF4-FFF2-40B4-BE49-F238E27FC236}">
                <a16:creationId xmlns:a16="http://schemas.microsoft.com/office/drawing/2014/main" id="{90963637-F495-B680-8F4A-E0D9B0AAEF3A}"/>
              </a:ext>
            </a:extLst>
          </p:cNvPr>
          <p:cNvCxnSpPr/>
          <p:nvPr/>
        </p:nvCxnSpPr>
        <p:spPr>
          <a:xfrm>
            <a:off x="4461498" y="1557475"/>
            <a:ext cx="0" cy="97140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6" name="Picture 5">
            <a:extLst>
              <a:ext uri="{FF2B5EF4-FFF2-40B4-BE49-F238E27FC236}">
                <a16:creationId xmlns:a16="http://schemas.microsoft.com/office/drawing/2014/main" id="{E0D160C3-50B9-16FC-3100-D63B07A14B36}"/>
              </a:ext>
            </a:extLst>
          </p:cNvPr>
          <p:cNvPicPr>
            <a:picLocks noChangeAspect="1"/>
          </p:cNvPicPr>
          <p:nvPr/>
        </p:nvPicPr>
        <p:blipFill>
          <a:blip r:embed="rId3"/>
          <a:stretch>
            <a:fillRect/>
          </a:stretch>
        </p:blipFill>
        <p:spPr>
          <a:xfrm>
            <a:off x="0" y="-11944"/>
            <a:ext cx="4163291" cy="2778303"/>
          </a:xfrm>
          <a:prstGeom prst="rect">
            <a:avLst/>
          </a:prstGeom>
        </p:spPr>
      </p:pic>
      <p:sp>
        <p:nvSpPr>
          <p:cNvPr id="769" name="Google Shape;769;p34"/>
          <p:cNvSpPr txBox="1">
            <a:spLocks noGrp="1"/>
          </p:cNvSpPr>
          <p:nvPr>
            <p:ph type="title"/>
          </p:nvPr>
        </p:nvSpPr>
        <p:spPr>
          <a:xfrm>
            <a:off x="4047175" y="2571975"/>
            <a:ext cx="4383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lumMod val="50000"/>
                  </a:schemeClr>
                </a:solidFill>
              </a:rPr>
              <a:t>Project Background</a:t>
            </a:r>
            <a:endParaRPr dirty="0">
              <a:solidFill>
                <a:schemeClr val="tx2">
                  <a:lumMod val="50000"/>
                </a:schemeClr>
              </a:solidFill>
            </a:endParaRPr>
          </a:p>
        </p:txBody>
      </p:sp>
      <p:sp>
        <p:nvSpPr>
          <p:cNvPr id="770" name="Google Shape;770;p34"/>
          <p:cNvSpPr txBox="1">
            <a:spLocks noGrp="1"/>
          </p:cNvSpPr>
          <p:nvPr>
            <p:ph type="title" idx="2"/>
          </p:nvPr>
        </p:nvSpPr>
        <p:spPr>
          <a:xfrm>
            <a:off x="4235875" y="1058300"/>
            <a:ext cx="2041200" cy="136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01</a:t>
            </a:r>
            <a:endParaRPr dirty="0">
              <a:solidFill>
                <a:srgbClr val="FFFF00"/>
              </a:solidFill>
            </a:endParaRPr>
          </a:p>
        </p:txBody>
      </p:sp>
      <p:grpSp>
        <p:nvGrpSpPr>
          <p:cNvPr id="772" name="Google Shape;772;p34"/>
          <p:cNvGrpSpPr/>
          <p:nvPr/>
        </p:nvGrpSpPr>
        <p:grpSpPr>
          <a:xfrm>
            <a:off x="-342250" y="307775"/>
            <a:ext cx="3265825" cy="5144600"/>
            <a:chOff x="218875" y="-56400"/>
            <a:chExt cx="3265825" cy="5144600"/>
          </a:xfrm>
        </p:grpSpPr>
        <p:sp>
          <p:nvSpPr>
            <p:cNvPr id="773" name="Google Shape;773;p34"/>
            <p:cNvSpPr/>
            <p:nvPr/>
          </p:nvSpPr>
          <p:spPr>
            <a:xfrm>
              <a:off x="218875" y="352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1911750" y="237768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34"/>
            <p:cNvCxnSpPr>
              <a:endCxn id="773" idx="4"/>
            </p:cNvCxnSpPr>
            <p:nvPr/>
          </p:nvCxnSpPr>
          <p:spPr>
            <a:xfrm rot="5400000" flipH="1">
              <a:off x="138325" y="703850"/>
              <a:ext cx="900000" cy="558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776" name="Google Shape;776;p34"/>
            <p:cNvCxnSpPr>
              <a:stCxn id="773" idx="6"/>
              <a:endCxn id="774" idx="2"/>
            </p:cNvCxnSpPr>
            <p:nvPr/>
          </p:nvCxnSpPr>
          <p:spPr>
            <a:xfrm>
              <a:off x="399175" y="443000"/>
              <a:ext cx="1512600" cy="2024700"/>
            </a:xfrm>
            <a:prstGeom prst="curvedConnector3">
              <a:avLst>
                <a:gd name="adj1" fmla="val 49999"/>
              </a:avLst>
            </a:prstGeom>
            <a:noFill/>
            <a:ln w="19050" cap="flat" cmpd="sng">
              <a:solidFill>
                <a:schemeClr val="accent1"/>
              </a:solidFill>
              <a:prstDash val="dot"/>
              <a:round/>
              <a:headEnd type="none" w="med" len="med"/>
              <a:tailEnd type="none" w="med" len="med"/>
            </a:ln>
          </p:spPr>
        </p:cxnSp>
        <p:cxnSp>
          <p:nvCxnSpPr>
            <p:cNvPr id="777" name="Google Shape;777;p34"/>
            <p:cNvCxnSpPr>
              <a:stCxn id="774" idx="6"/>
              <a:endCxn id="778" idx="0"/>
            </p:cNvCxnSpPr>
            <p:nvPr/>
          </p:nvCxnSpPr>
          <p:spPr>
            <a:xfrm rot="10800000">
              <a:off x="1447050" y="163238"/>
              <a:ext cx="645000" cy="2304600"/>
            </a:xfrm>
            <a:prstGeom prst="curvedConnector4">
              <a:avLst>
                <a:gd name="adj1" fmla="val -36919"/>
                <a:gd name="adj2" fmla="val 110332"/>
              </a:avLst>
            </a:prstGeom>
            <a:noFill/>
            <a:ln w="19050" cap="flat" cmpd="sng">
              <a:solidFill>
                <a:schemeClr val="accent1"/>
              </a:solidFill>
              <a:prstDash val="dot"/>
              <a:round/>
              <a:headEnd type="none" w="med" len="med"/>
              <a:tailEnd type="none" w="med" len="med"/>
            </a:ln>
          </p:spPr>
        </p:cxnSp>
        <p:sp>
          <p:nvSpPr>
            <p:cNvPr id="779" name="Google Shape;779;p34"/>
            <p:cNvSpPr/>
            <p:nvPr/>
          </p:nvSpPr>
          <p:spPr>
            <a:xfrm>
              <a:off x="2332975" y="-564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1781413" y="10195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34"/>
            <p:cNvCxnSpPr>
              <a:endCxn id="782" idx="2"/>
            </p:cNvCxnSpPr>
            <p:nvPr/>
          </p:nvCxnSpPr>
          <p:spPr>
            <a:xfrm rot="-5400000">
              <a:off x="-309425" y="3774500"/>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3" name="Google Shape;783;p34"/>
            <p:cNvCxnSpPr>
              <a:stCxn id="774" idx="2"/>
              <a:endCxn id="782" idx="6"/>
            </p:cNvCxnSpPr>
            <p:nvPr/>
          </p:nvCxnSpPr>
          <p:spPr>
            <a:xfrm flipH="1">
              <a:off x="1196550" y="2467838"/>
              <a:ext cx="715200" cy="778500"/>
            </a:xfrm>
            <a:prstGeom prst="curvedConnector3">
              <a:avLst>
                <a:gd name="adj1" fmla="val 49998"/>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4" name="Google Shape;784;p34"/>
            <p:cNvCxnSpPr>
              <a:stCxn id="779" idx="6"/>
              <a:endCxn id="785" idx="3"/>
            </p:cNvCxnSpPr>
            <p:nvPr/>
          </p:nvCxnSpPr>
          <p:spPr>
            <a:xfrm>
              <a:off x="2448775" y="1500"/>
              <a:ext cx="871800" cy="249300"/>
            </a:xfrm>
            <a:prstGeom prst="curvedConnector4">
              <a:avLst>
                <a:gd name="adj1" fmla="val 34890"/>
                <a:gd name="adj2" fmla="val 14898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6" name="Google Shape;786;p34"/>
            <p:cNvCxnSpPr>
              <a:stCxn id="785" idx="4"/>
              <a:endCxn id="774" idx="6"/>
            </p:cNvCxnSpPr>
            <p:nvPr/>
          </p:nvCxnSpPr>
          <p:spPr>
            <a:xfrm rot="5400000">
              <a:off x="1645850" y="725200"/>
              <a:ext cx="2188800" cy="1296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7" name="Google Shape;787;p34"/>
            <p:cNvCxnSpPr>
              <a:stCxn id="780" idx="2"/>
              <a:endCxn id="774" idx="0"/>
            </p:cNvCxnSpPr>
            <p:nvPr/>
          </p:nvCxnSpPr>
          <p:spPr>
            <a:xfrm>
              <a:off x="1781413" y="1109650"/>
              <a:ext cx="220500" cy="1268100"/>
            </a:xfrm>
            <a:prstGeom prst="curvedConnector4">
              <a:avLst>
                <a:gd name="adj1" fmla="val -107993"/>
                <a:gd name="adj2" fmla="val 5355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8" name="Google Shape;788;p34"/>
            <p:cNvCxnSpPr>
              <a:stCxn id="779" idx="5"/>
            </p:cNvCxnSpPr>
            <p:nvPr/>
          </p:nvCxnSpPr>
          <p:spPr>
            <a:xfrm rot="-5400000" flipH="1">
              <a:off x="1745716" y="728541"/>
              <a:ext cx="1710600" cy="338400"/>
            </a:xfrm>
            <a:prstGeom prst="curvedConnector3">
              <a:avLst>
                <a:gd name="adj1" fmla="val 50496"/>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9" name="Google Shape;789;p34"/>
            <p:cNvCxnSpPr>
              <a:stCxn id="774" idx="4"/>
              <a:endCxn id="790" idx="0"/>
            </p:cNvCxnSpPr>
            <p:nvPr/>
          </p:nvCxnSpPr>
          <p:spPr>
            <a:xfrm rot="-5400000" flipH="1">
              <a:off x="1686450" y="2873438"/>
              <a:ext cx="861000" cy="230100"/>
            </a:xfrm>
            <a:prstGeom prst="curvedConnector3">
              <a:avLst>
                <a:gd name="adj1" fmla="val 55623"/>
              </a:avLst>
            </a:prstGeom>
            <a:noFill/>
            <a:ln w="19050" cap="flat" cmpd="sng">
              <a:solidFill>
                <a:schemeClr val="accent1"/>
              </a:solidFill>
              <a:prstDash val="dot"/>
              <a:round/>
              <a:headEnd type="none" w="med" len="med"/>
              <a:tailEnd type="none" w="med" len="med"/>
            </a:ln>
          </p:spPr>
        </p:cxnSp>
        <p:grpSp>
          <p:nvGrpSpPr>
            <p:cNvPr id="791" name="Google Shape;791;p34"/>
            <p:cNvGrpSpPr/>
            <p:nvPr/>
          </p:nvGrpSpPr>
          <p:grpSpPr>
            <a:xfrm>
              <a:off x="1307250" y="163250"/>
              <a:ext cx="279600" cy="606150"/>
              <a:chOff x="2170975" y="320750"/>
              <a:chExt cx="279600" cy="606150"/>
            </a:xfrm>
          </p:grpSpPr>
          <p:sp>
            <p:nvSpPr>
              <p:cNvPr id="792" name="Google Shape;792;p3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170975" y="3207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4"/>
            <p:cNvGrpSpPr/>
            <p:nvPr/>
          </p:nvGrpSpPr>
          <p:grpSpPr>
            <a:xfrm>
              <a:off x="1004275" y="3150050"/>
              <a:ext cx="192300" cy="192300"/>
              <a:chOff x="471450" y="43325"/>
              <a:chExt cx="192300" cy="192300"/>
            </a:xfrm>
          </p:grpSpPr>
          <p:sp>
            <p:nvSpPr>
              <p:cNvPr id="794" name="Google Shape;794;p3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4"/>
            <p:cNvGrpSpPr/>
            <p:nvPr/>
          </p:nvGrpSpPr>
          <p:grpSpPr>
            <a:xfrm>
              <a:off x="3292400" y="86800"/>
              <a:ext cx="192300" cy="192300"/>
              <a:chOff x="4587025" y="-72475"/>
              <a:chExt cx="192300" cy="192300"/>
            </a:xfrm>
          </p:grpSpPr>
          <p:sp>
            <p:nvSpPr>
              <p:cNvPr id="796" name="Google Shape;796;p34"/>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4"/>
            <p:cNvGrpSpPr/>
            <p:nvPr/>
          </p:nvGrpSpPr>
          <p:grpSpPr>
            <a:xfrm>
              <a:off x="2092050" y="3418875"/>
              <a:ext cx="279600" cy="279600"/>
              <a:chOff x="2712150" y="448150"/>
              <a:chExt cx="279600" cy="279600"/>
            </a:xfrm>
          </p:grpSpPr>
          <p:sp>
            <p:nvSpPr>
              <p:cNvPr id="798" name="Google Shape;798;p34"/>
              <p:cNvSpPr/>
              <p:nvPr/>
            </p:nvSpPr>
            <p:spPr>
              <a:xfrm>
                <a:off x="2761800" y="4978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2712150" y="4481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34"/>
            <p:cNvSpPr/>
            <p:nvPr/>
          </p:nvSpPr>
          <p:spPr>
            <a:xfrm>
              <a:off x="420275" y="265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0" name="Google Shape;800;p34"/>
            <p:cNvCxnSpPr>
              <a:stCxn id="799" idx="0"/>
              <a:endCxn id="778" idx="4"/>
            </p:cNvCxnSpPr>
            <p:nvPr/>
          </p:nvCxnSpPr>
          <p:spPr>
            <a:xfrm rot="-5400000">
              <a:off x="-142825" y="1063725"/>
              <a:ext cx="2211000" cy="969000"/>
            </a:xfrm>
            <a:prstGeom prst="curvedConnector3">
              <a:avLst>
                <a:gd name="adj1" fmla="val 49997"/>
              </a:avLst>
            </a:prstGeom>
            <a:noFill/>
            <a:ln w="19050" cap="flat" cmpd="sng">
              <a:solidFill>
                <a:schemeClr val="accent1"/>
              </a:solidFill>
              <a:prstDash val="dot"/>
              <a:round/>
              <a:headEnd type="none" w="med" len="med"/>
              <a:tailEnd type="none" w="med" len="med"/>
            </a:ln>
          </p:spPr>
        </p:cxnSp>
      </p:grpSp>
      <p:sp>
        <p:nvSpPr>
          <p:cNvPr id="801" name="Google Shape;801;p34"/>
          <p:cNvSpPr/>
          <p:nvPr/>
        </p:nvSpPr>
        <p:spPr>
          <a:xfrm>
            <a:off x="2506975" y="36207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7276400" y="40639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771;p34">
            <a:extLst>
              <a:ext uri="{FF2B5EF4-FFF2-40B4-BE49-F238E27FC236}">
                <a16:creationId xmlns:a16="http://schemas.microsoft.com/office/drawing/2014/main" id="{0D04CF83-F949-9613-828E-8A5DEA252391}"/>
              </a:ext>
            </a:extLst>
          </p:cNvPr>
          <p:cNvCxnSpPr/>
          <p:nvPr/>
        </p:nvCxnSpPr>
        <p:spPr>
          <a:xfrm>
            <a:off x="4047175" y="1229900"/>
            <a:ext cx="0" cy="1025400"/>
          </a:xfrm>
          <a:prstGeom prst="straightConnector1">
            <a:avLst/>
          </a:prstGeom>
          <a:noFill/>
          <a:ln w="76200" cap="flat" cmpd="sng">
            <a:solidFill>
              <a:srgbClr val="FF0000"/>
            </a:solidFill>
            <a:prstDash val="solid"/>
            <a:round/>
            <a:headEnd type="none" w="med" len="med"/>
            <a:tailEnd type="none" w="med" len="med"/>
          </a:ln>
          <a:effectLst>
            <a:outerShdw blurRad="200025" dist="19050" dir="5400000" algn="bl" rotWithShape="0">
              <a:schemeClr val="lt2">
                <a:alpha val="50000"/>
              </a:scheme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8" name="Google Shape;808;p35"/>
          <p:cNvSpPr txBox="1">
            <a:spLocks noGrp="1"/>
          </p:cNvSpPr>
          <p:nvPr>
            <p:ph type="title"/>
          </p:nvPr>
        </p:nvSpPr>
        <p:spPr>
          <a:xfrm>
            <a:off x="650375" y="138545"/>
            <a:ext cx="7773625" cy="5541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00"/>
                </a:solidFill>
                <a:latin typeface="Arial" panose="020B0604020202020204" pitchFamily="34" charset="0"/>
                <a:cs typeface="Arial" panose="020B0604020202020204" pitchFamily="34" charset="0"/>
              </a:rPr>
              <a:t>Brief on the Project</a:t>
            </a:r>
            <a:endParaRPr dirty="0">
              <a:solidFill>
                <a:srgbClr val="FFFF00"/>
              </a:solidFill>
              <a:latin typeface="Arial" panose="020B0604020202020204" pitchFamily="34" charset="0"/>
              <a:cs typeface="Arial" panose="020B0604020202020204" pitchFamily="34" charset="0"/>
            </a:endParaRPr>
          </a:p>
        </p:txBody>
      </p:sp>
      <p:sp>
        <p:nvSpPr>
          <p:cNvPr id="814" name="Google Shape;814;p35"/>
          <p:cNvSpPr/>
          <p:nvPr/>
        </p:nvSpPr>
        <p:spPr>
          <a:xfrm flipH="1">
            <a:off x="650375" y="1437500"/>
            <a:ext cx="356700" cy="3567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58B03D5B-1AE7-59E8-561C-C692CA606D1A}"/>
              </a:ext>
            </a:extLst>
          </p:cNvPr>
          <p:cNvSpPr>
            <a:spLocks noGrp="1"/>
          </p:cNvSpPr>
          <p:nvPr>
            <p:ph type="subTitle" idx="2"/>
          </p:nvPr>
        </p:nvSpPr>
        <p:spPr>
          <a:xfrm>
            <a:off x="221674" y="692727"/>
            <a:ext cx="7945582" cy="4150973"/>
          </a:xfrm>
        </p:spPr>
        <p:txBody>
          <a:bodyPr/>
          <a:lstStyle/>
          <a:p>
            <a:pPr algn="just">
              <a:buFont typeface="Wingdings" panose="05000000000000000000" pitchFamily="2" charset="2"/>
              <a:buChar char="q"/>
            </a:pPr>
            <a:r>
              <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LSSP I piloted Systematic Demarcation (SD) of land. The overall aim was to enhance security of tenure, ownership and management of land with the ultimate goal of uplifting the livelihoods of the poor and vulnerable groups in Uganda. </a:t>
            </a:r>
          </a:p>
          <a:p>
            <a:pPr marL="152400" indent="0" algn="just"/>
            <a:endPar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q"/>
            </a:pPr>
            <a:r>
              <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The pilot was carried out in phases in </a:t>
            </a:r>
            <a:r>
              <a:rPr lang="en-US" sz="2000" dirty="0" err="1">
                <a:solidFill>
                  <a:schemeClr val="accent6"/>
                </a:solidFill>
                <a:effectLst/>
                <a:latin typeface="Arial" panose="020B0604020202020204" pitchFamily="34" charset="0"/>
                <a:ea typeface="Calibri" panose="020F0502020204030204" pitchFamily="34" charset="0"/>
                <a:cs typeface="Arial" panose="020B0604020202020204" pitchFamily="34" charset="0"/>
              </a:rPr>
              <a:t>Rukarango</a:t>
            </a:r>
            <a:r>
              <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 in Ntungamo District, </a:t>
            </a:r>
            <a:r>
              <a:rPr lang="en-US" sz="2000" dirty="0" err="1">
                <a:solidFill>
                  <a:schemeClr val="accent6"/>
                </a:solidFill>
                <a:effectLst/>
                <a:latin typeface="Arial" panose="020B0604020202020204" pitchFamily="34" charset="0"/>
                <a:ea typeface="Calibri" panose="020F0502020204030204" pitchFamily="34" charset="0"/>
                <a:cs typeface="Arial" panose="020B0604020202020204" pitchFamily="34" charset="0"/>
              </a:rPr>
              <a:t>Aminit</a:t>
            </a:r>
            <a:r>
              <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 in Soroti District, </a:t>
            </a:r>
            <a:r>
              <a:rPr lang="en-US" sz="2000" dirty="0" err="1">
                <a:solidFill>
                  <a:schemeClr val="accent6"/>
                </a:solidFill>
                <a:effectLst/>
                <a:latin typeface="Arial" panose="020B0604020202020204" pitchFamily="34" charset="0"/>
                <a:ea typeface="Calibri" panose="020F0502020204030204" pitchFamily="34" charset="0"/>
                <a:cs typeface="Arial" panose="020B0604020202020204" pitchFamily="34" charset="0"/>
              </a:rPr>
              <a:t>Bulowooza</a:t>
            </a:r>
            <a:r>
              <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 in Iganga District, </a:t>
            </a:r>
            <a:r>
              <a:rPr lang="en-US" sz="2000" dirty="0" err="1">
                <a:solidFill>
                  <a:schemeClr val="accent6"/>
                </a:solidFill>
                <a:effectLst/>
                <a:latin typeface="Arial" panose="020B0604020202020204" pitchFamily="34" charset="0"/>
                <a:ea typeface="Calibri" panose="020F0502020204030204" pitchFamily="34" charset="0"/>
                <a:cs typeface="Arial" panose="020B0604020202020204" pitchFamily="34" charset="0"/>
              </a:rPr>
              <a:t>Bumbobi</a:t>
            </a:r>
            <a:r>
              <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 and </a:t>
            </a:r>
            <a:r>
              <a:rPr lang="en-US" sz="2000" dirty="0" err="1">
                <a:solidFill>
                  <a:schemeClr val="accent6"/>
                </a:solidFill>
                <a:effectLst/>
                <a:latin typeface="Arial" panose="020B0604020202020204" pitchFamily="34" charset="0"/>
                <a:ea typeface="Calibri" panose="020F0502020204030204" pitchFamily="34" charset="0"/>
                <a:cs typeface="Arial" panose="020B0604020202020204" pitchFamily="34" charset="0"/>
              </a:rPr>
              <a:t>Bumasikye</a:t>
            </a:r>
            <a:r>
              <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 in Mbale District and </a:t>
            </a:r>
            <a:r>
              <a:rPr lang="en-US" sz="2000" dirty="0" err="1">
                <a:solidFill>
                  <a:schemeClr val="accent6"/>
                </a:solidFill>
                <a:effectLst/>
                <a:latin typeface="Arial" panose="020B0604020202020204" pitchFamily="34" charset="0"/>
                <a:ea typeface="Calibri" panose="020F0502020204030204" pitchFamily="34" charset="0"/>
                <a:cs typeface="Arial" panose="020B0604020202020204" pitchFamily="34" charset="0"/>
              </a:rPr>
              <a:t>Bwanswa</a:t>
            </a:r>
            <a:r>
              <a:rPr lang="en-US" sz="20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 in Kibaale District</a:t>
            </a:r>
            <a:r>
              <a:rPr lang="en-US" sz="20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a:t>
            </a:r>
          </a:p>
          <a:p>
            <a:pPr algn="just">
              <a:buFont typeface="Wingdings" panose="05000000000000000000" pitchFamily="2" charset="2"/>
              <a:buChar char="q"/>
            </a:pPr>
            <a:endParaRPr lang="en-US" sz="20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en-US" sz="20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The Systematic Land Adjudication and Certification (SLAAC) Project Phase 1 from 2017-2020 took place in Oyam, Mbarara, Kiruhura and Ibanda districts with 32 parishes </a:t>
            </a:r>
            <a:r>
              <a:rPr lang="en-US" sz="20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 66,148 Parcels</a:t>
            </a:r>
            <a:r>
              <a:rPr lang="en-US" sz="2000" dirty="0">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08;p35">
            <a:extLst>
              <a:ext uri="{FF2B5EF4-FFF2-40B4-BE49-F238E27FC236}">
                <a16:creationId xmlns:a16="http://schemas.microsoft.com/office/drawing/2014/main" id="{B0C1DC69-DAC8-6126-8636-8D4F9F81FE80}"/>
              </a:ext>
            </a:extLst>
          </p:cNvPr>
          <p:cNvSpPr txBox="1">
            <a:spLocks noGrp="1"/>
          </p:cNvSpPr>
          <p:nvPr>
            <p:ph type="title"/>
          </p:nvPr>
        </p:nvSpPr>
        <p:spPr>
          <a:xfrm>
            <a:off x="650375" y="138545"/>
            <a:ext cx="7773625" cy="5541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00"/>
                </a:solidFill>
                <a:latin typeface="Arial" panose="020B0604020202020204" pitchFamily="34" charset="0"/>
                <a:cs typeface="Arial" panose="020B0604020202020204" pitchFamily="34" charset="0"/>
              </a:rPr>
              <a:t>Brief on the Project – cont’d…</a:t>
            </a:r>
            <a:endParaRPr dirty="0">
              <a:solidFill>
                <a:srgbClr val="FFFF00"/>
              </a:solidFill>
              <a:latin typeface="Arial" panose="020B0604020202020204" pitchFamily="34" charset="0"/>
              <a:cs typeface="Arial" panose="020B0604020202020204" pitchFamily="34" charset="0"/>
            </a:endParaRPr>
          </a:p>
        </p:txBody>
      </p:sp>
      <p:sp>
        <p:nvSpPr>
          <p:cNvPr id="8" name="Google Shape;814;p35">
            <a:extLst>
              <a:ext uri="{FF2B5EF4-FFF2-40B4-BE49-F238E27FC236}">
                <a16:creationId xmlns:a16="http://schemas.microsoft.com/office/drawing/2014/main" id="{6F1E7095-4272-BE62-BD6B-7D2FCCD9D526}"/>
              </a:ext>
            </a:extLst>
          </p:cNvPr>
          <p:cNvSpPr/>
          <p:nvPr/>
        </p:nvSpPr>
        <p:spPr>
          <a:xfrm flipH="1">
            <a:off x="650375" y="1437500"/>
            <a:ext cx="356700" cy="3567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ubtitle 4">
            <a:extLst>
              <a:ext uri="{FF2B5EF4-FFF2-40B4-BE49-F238E27FC236}">
                <a16:creationId xmlns:a16="http://schemas.microsoft.com/office/drawing/2014/main" id="{0F719784-515B-8E3A-E037-78149354FA15}"/>
              </a:ext>
            </a:extLst>
          </p:cNvPr>
          <p:cNvSpPr txBox="1">
            <a:spLocks/>
          </p:cNvSpPr>
          <p:nvPr/>
        </p:nvSpPr>
        <p:spPr>
          <a:xfrm>
            <a:off x="221674" y="692727"/>
            <a:ext cx="7945582" cy="41509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algn="just">
              <a:buFont typeface="Wingdings" panose="05000000000000000000" pitchFamily="2" charset="2"/>
              <a:buChar char="q"/>
            </a:pPr>
            <a:r>
              <a:rPr lang="en-US" sz="2000" dirty="0">
                <a:solidFill>
                  <a:schemeClr val="accent6"/>
                </a:solidFill>
                <a:latin typeface="Arial" panose="020B0604020202020204" pitchFamily="34" charset="0"/>
                <a:ea typeface="Times New Roman" panose="02020603050405020304" pitchFamily="18" charset="0"/>
                <a:cs typeface="Arial" panose="020B0604020202020204" pitchFamily="34" charset="0"/>
              </a:rPr>
              <a:t>The Systematic Land Adjudication and Certification (SLAAC) Project Phase 2 from 2023-2024 in 16 districts of Oyam, Apac, Maracha, Soroti, Serere, Bukedea, Namutumba, Kamuli, Luuka, Mayuge, Jinja, Isingiro, Ntungamo, Kikuube, Sheema and Ibanda with 472 parishes </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930,000 Parcels</a:t>
            </a:r>
            <a:r>
              <a:rPr lang="en-US" sz="2000" dirty="0">
                <a:solidFill>
                  <a:schemeClr val="accent6"/>
                </a:solidFill>
                <a:latin typeface="Arial" panose="020B0604020202020204" pitchFamily="34" charset="0"/>
                <a:ea typeface="Times New Roman" panose="02020603050405020304" pitchFamily="18" charset="0"/>
                <a:cs typeface="Arial" panose="020B0604020202020204" pitchFamily="34" charset="0"/>
              </a:rPr>
              <a:t>. </a:t>
            </a:r>
          </a:p>
          <a:p>
            <a:pPr algn="just">
              <a:buFont typeface="Wingdings" panose="05000000000000000000" pitchFamily="2" charset="2"/>
              <a:buChar char="q"/>
            </a:pPr>
            <a:endParaRPr lang="en-US" sz="20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a:p>
            <a:pPr algn="just">
              <a:buFont typeface="Wingdings" panose="05000000000000000000" pitchFamily="2" charset="2"/>
              <a:buChar char="q"/>
            </a:pPr>
            <a:r>
              <a:rPr lang="en-US" sz="2000" dirty="0">
                <a:solidFill>
                  <a:schemeClr val="accent6"/>
                </a:solidFill>
                <a:latin typeface="Arial" panose="020B0604020202020204" pitchFamily="34" charset="0"/>
                <a:ea typeface="Times New Roman" panose="02020603050405020304" pitchFamily="18" charset="0"/>
                <a:cs typeface="Arial" panose="020B0604020202020204" pitchFamily="34" charset="0"/>
              </a:rPr>
              <a:t>The Systematic Land Adjudication and Certification (SLAAC) Project Phase 2 from 2023-2024 in Oyam and Apac is named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SOYAp</a:t>
            </a:r>
            <a:r>
              <a:rPr lang="en-US" sz="2000" dirty="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FFFF00"/>
                </a:solidFill>
                <a:latin typeface="Arial" panose="020B0604020202020204" pitchFamily="34" charset="0"/>
                <a:ea typeface="Times New Roman" panose="02020603050405020304" pitchFamily="18" charset="0"/>
                <a:cs typeface="Arial" panose="020B0604020202020204" pitchFamily="34" charset="0"/>
              </a:rPr>
              <a:t>– 74,000 Parcels</a:t>
            </a:r>
            <a:r>
              <a:rPr lang="en-US" sz="2000" dirty="0">
                <a:solidFill>
                  <a:schemeClr val="accent6"/>
                </a:solidFill>
                <a:latin typeface="Arial" panose="020B0604020202020204" pitchFamily="34" charset="0"/>
                <a:ea typeface="Times New Roman" panose="02020603050405020304" pitchFamily="18" charset="0"/>
                <a:cs typeface="Arial" panose="020B0604020202020204" pitchFamily="34" charset="0"/>
              </a:rPr>
              <a:t>. </a:t>
            </a:r>
          </a:p>
          <a:p>
            <a:pPr marL="152400" indent="0" algn="just"/>
            <a:endParaRPr lang="en-US" sz="2000"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83741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4" name="Picture 3">
            <a:extLst>
              <a:ext uri="{FF2B5EF4-FFF2-40B4-BE49-F238E27FC236}">
                <a16:creationId xmlns:a16="http://schemas.microsoft.com/office/drawing/2014/main" id="{FFF4DE54-8838-1B82-EFA0-521A3FEF8CAC}"/>
              </a:ext>
            </a:extLst>
          </p:cNvPr>
          <p:cNvPicPr>
            <a:picLocks noChangeAspect="1"/>
          </p:cNvPicPr>
          <p:nvPr/>
        </p:nvPicPr>
        <p:blipFill>
          <a:blip r:embed="rId3"/>
          <a:stretch>
            <a:fillRect/>
          </a:stretch>
        </p:blipFill>
        <p:spPr>
          <a:xfrm>
            <a:off x="8499" y="-15225"/>
            <a:ext cx="4154792" cy="3116094"/>
          </a:xfrm>
          <a:prstGeom prst="rect">
            <a:avLst/>
          </a:prstGeom>
        </p:spPr>
      </p:pic>
      <p:sp>
        <p:nvSpPr>
          <p:cNvPr id="769" name="Google Shape;769;p34"/>
          <p:cNvSpPr txBox="1">
            <a:spLocks noGrp="1"/>
          </p:cNvSpPr>
          <p:nvPr>
            <p:ph type="title"/>
          </p:nvPr>
        </p:nvSpPr>
        <p:spPr>
          <a:xfrm>
            <a:off x="4047175" y="2571975"/>
            <a:ext cx="4383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lumMod val="50000"/>
                  </a:schemeClr>
                </a:solidFill>
              </a:rPr>
              <a:t>Project Breakdown</a:t>
            </a:r>
            <a:endParaRPr dirty="0">
              <a:solidFill>
                <a:schemeClr val="tx2">
                  <a:lumMod val="50000"/>
                </a:schemeClr>
              </a:solidFill>
            </a:endParaRPr>
          </a:p>
        </p:txBody>
      </p:sp>
      <p:sp>
        <p:nvSpPr>
          <p:cNvPr id="770" name="Google Shape;770;p34"/>
          <p:cNvSpPr txBox="1">
            <a:spLocks noGrp="1"/>
          </p:cNvSpPr>
          <p:nvPr>
            <p:ph type="title" idx="2"/>
          </p:nvPr>
        </p:nvSpPr>
        <p:spPr>
          <a:xfrm>
            <a:off x="4235874" y="1058300"/>
            <a:ext cx="2317325" cy="13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02</a:t>
            </a:r>
            <a:endParaRPr dirty="0">
              <a:solidFill>
                <a:srgbClr val="FFFF00"/>
              </a:solidFill>
            </a:endParaRPr>
          </a:p>
        </p:txBody>
      </p:sp>
      <p:grpSp>
        <p:nvGrpSpPr>
          <p:cNvPr id="772" name="Google Shape;772;p34"/>
          <p:cNvGrpSpPr/>
          <p:nvPr/>
        </p:nvGrpSpPr>
        <p:grpSpPr>
          <a:xfrm>
            <a:off x="-342250" y="307775"/>
            <a:ext cx="3265825" cy="5144600"/>
            <a:chOff x="218875" y="-56400"/>
            <a:chExt cx="3265825" cy="5144600"/>
          </a:xfrm>
        </p:grpSpPr>
        <p:sp>
          <p:nvSpPr>
            <p:cNvPr id="773" name="Google Shape;773;p34"/>
            <p:cNvSpPr/>
            <p:nvPr/>
          </p:nvSpPr>
          <p:spPr>
            <a:xfrm>
              <a:off x="218875" y="352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1911750" y="237768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34"/>
            <p:cNvCxnSpPr>
              <a:endCxn id="773" idx="4"/>
            </p:cNvCxnSpPr>
            <p:nvPr/>
          </p:nvCxnSpPr>
          <p:spPr>
            <a:xfrm rot="5400000" flipH="1">
              <a:off x="138325" y="703850"/>
              <a:ext cx="900000" cy="558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776" name="Google Shape;776;p34"/>
            <p:cNvCxnSpPr>
              <a:stCxn id="773" idx="6"/>
              <a:endCxn id="774" idx="2"/>
            </p:cNvCxnSpPr>
            <p:nvPr/>
          </p:nvCxnSpPr>
          <p:spPr>
            <a:xfrm>
              <a:off x="399175" y="443000"/>
              <a:ext cx="1512600" cy="2024700"/>
            </a:xfrm>
            <a:prstGeom prst="curvedConnector3">
              <a:avLst>
                <a:gd name="adj1" fmla="val 49999"/>
              </a:avLst>
            </a:prstGeom>
            <a:noFill/>
            <a:ln w="19050" cap="flat" cmpd="sng">
              <a:solidFill>
                <a:schemeClr val="accent1"/>
              </a:solidFill>
              <a:prstDash val="dot"/>
              <a:round/>
              <a:headEnd type="none" w="med" len="med"/>
              <a:tailEnd type="none" w="med" len="med"/>
            </a:ln>
          </p:spPr>
        </p:cxnSp>
        <p:cxnSp>
          <p:nvCxnSpPr>
            <p:cNvPr id="777" name="Google Shape;777;p34"/>
            <p:cNvCxnSpPr>
              <a:stCxn id="774" idx="6"/>
              <a:endCxn id="778" idx="0"/>
            </p:cNvCxnSpPr>
            <p:nvPr/>
          </p:nvCxnSpPr>
          <p:spPr>
            <a:xfrm rot="10800000">
              <a:off x="1447050" y="163238"/>
              <a:ext cx="645000" cy="2304600"/>
            </a:xfrm>
            <a:prstGeom prst="curvedConnector4">
              <a:avLst>
                <a:gd name="adj1" fmla="val -36919"/>
                <a:gd name="adj2" fmla="val 110332"/>
              </a:avLst>
            </a:prstGeom>
            <a:noFill/>
            <a:ln w="19050" cap="flat" cmpd="sng">
              <a:solidFill>
                <a:schemeClr val="accent1"/>
              </a:solidFill>
              <a:prstDash val="dot"/>
              <a:round/>
              <a:headEnd type="none" w="med" len="med"/>
              <a:tailEnd type="none" w="med" len="med"/>
            </a:ln>
          </p:spPr>
        </p:cxnSp>
        <p:sp>
          <p:nvSpPr>
            <p:cNvPr id="779" name="Google Shape;779;p34"/>
            <p:cNvSpPr/>
            <p:nvPr/>
          </p:nvSpPr>
          <p:spPr>
            <a:xfrm>
              <a:off x="2332975" y="-564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1781413" y="10195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34"/>
            <p:cNvCxnSpPr>
              <a:endCxn id="782" idx="2"/>
            </p:cNvCxnSpPr>
            <p:nvPr/>
          </p:nvCxnSpPr>
          <p:spPr>
            <a:xfrm rot="-5400000">
              <a:off x="-309425" y="3774500"/>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3" name="Google Shape;783;p34"/>
            <p:cNvCxnSpPr>
              <a:stCxn id="774" idx="2"/>
              <a:endCxn id="782" idx="6"/>
            </p:cNvCxnSpPr>
            <p:nvPr/>
          </p:nvCxnSpPr>
          <p:spPr>
            <a:xfrm flipH="1">
              <a:off x="1196550" y="2467838"/>
              <a:ext cx="715200" cy="778500"/>
            </a:xfrm>
            <a:prstGeom prst="curvedConnector3">
              <a:avLst>
                <a:gd name="adj1" fmla="val 49998"/>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4" name="Google Shape;784;p34"/>
            <p:cNvCxnSpPr>
              <a:stCxn id="779" idx="6"/>
              <a:endCxn id="785" idx="3"/>
            </p:cNvCxnSpPr>
            <p:nvPr/>
          </p:nvCxnSpPr>
          <p:spPr>
            <a:xfrm>
              <a:off x="2448775" y="1500"/>
              <a:ext cx="871800" cy="249300"/>
            </a:xfrm>
            <a:prstGeom prst="curvedConnector4">
              <a:avLst>
                <a:gd name="adj1" fmla="val 34890"/>
                <a:gd name="adj2" fmla="val 14898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6" name="Google Shape;786;p34"/>
            <p:cNvCxnSpPr>
              <a:stCxn id="785" idx="4"/>
              <a:endCxn id="774" idx="6"/>
            </p:cNvCxnSpPr>
            <p:nvPr/>
          </p:nvCxnSpPr>
          <p:spPr>
            <a:xfrm rot="5400000">
              <a:off x="1645850" y="725200"/>
              <a:ext cx="2188800" cy="1296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7" name="Google Shape;787;p34"/>
            <p:cNvCxnSpPr>
              <a:stCxn id="780" idx="2"/>
              <a:endCxn id="774" idx="0"/>
            </p:cNvCxnSpPr>
            <p:nvPr/>
          </p:nvCxnSpPr>
          <p:spPr>
            <a:xfrm>
              <a:off x="1781413" y="1109650"/>
              <a:ext cx="220500" cy="1268100"/>
            </a:xfrm>
            <a:prstGeom prst="curvedConnector4">
              <a:avLst>
                <a:gd name="adj1" fmla="val -107993"/>
                <a:gd name="adj2" fmla="val 5355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8" name="Google Shape;788;p34"/>
            <p:cNvCxnSpPr>
              <a:stCxn id="779" idx="5"/>
            </p:cNvCxnSpPr>
            <p:nvPr/>
          </p:nvCxnSpPr>
          <p:spPr>
            <a:xfrm rot="-5400000" flipH="1">
              <a:off x="1745716" y="728541"/>
              <a:ext cx="1710600" cy="338400"/>
            </a:xfrm>
            <a:prstGeom prst="curvedConnector3">
              <a:avLst>
                <a:gd name="adj1" fmla="val 50496"/>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9" name="Google Shape;789;p34"/>
            <p:cNvCxnSpPr>
              <a:stCxn id="774" idx="4"/>
              <a:endCxn id="790" idx="0"/>
            </p:cNvCxnSpPr>
            <p:nvPr/>
          </p:nvCxnSpPr>
          <p:spPr>
            <a:xfrm rot="-5400000" flipH="1">
              <a:off x="1686450" y="2873438"/>
              <a:ext cx="861000" cy="230100"/>
            </a:xfrm>
            <a:prstGeom prst="curvedConnector3">
              <a:avLst>
                <a:gd name="adj1" fmla="val 55623"/>
              </a:avLst>
            </a:prstGeom>
            <a:noFill/>
            <a:ln w="19050" cap="flat" cmpd="sng">
              <a:solidFill>
                <a:schemeClr val="accent1"/>
              </a:solidFill>
              <a:prstDash val="dot"/>
              <a:round/>
              <a:headEnd type="none" w="med" len="med"/>
              <a:tailEnd type="none" w="med" len="med"/>
            </a:ln>
          </p:spPr>
        </p:cxnSp>
        <p:grpSp>
          <p:nvGrpSpPr>
            <p:cNvPr id="791" name="Google Shape;791;p34"/>
            <p:cNvGrpSpPr/>
            <p:nvPr/>
          </p:nvGrpSpPr>
          <p:grpSpPr>
            <a:xfrm>
              <a:off x="1307250" y="163250"/>
              <a:ext cx="279600" cy="606150"/>
              <a:chOff x="2170975" y="320750"/>
              <a:chExt cx="279600" cy="606150"/>
            </a:xfrm>
          </p:grpSpPr>
          <p:sp>
            <p:nvSpPr>
              <p:cNvPr id="792" name="Google Shape;792;p3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170975" y="3207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4"/>
            <p:cNvGrpSpPr/>
            <p:nvPr/>
          </p:nvGrpSpPr>
          <p:grpSpPr>
            <a:xfrm>
              <a:off x="1004275" y="3150050"/>
              <a:ext cx="192300" cy="192300"/>
              <a:chOff x="471450" y="43325"/>
              <a:chExt cx="192300" cy="192300"/>
            </a:xfrm>
          </p:grpSpPr>
          <p:sp>
            <p:nvSpPr>
              <p:cNvPr id="794" name="Google Shape;794;p3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4"/>
            <p:cNvGrpSpPr/>
            <p:nvPr/>
          </p:nvGrpSpPr>
          <p:grpSpPr>
            <a:xfrm>
              <a:off x="3292400" y="86800"/>
              <a:ext cx="192300" cy="192300"/>
              <a:chOff x="4587025" y="-72475"/>
              <a:chExt cx="192300" cy="192300"/>
            </a:xfrm>
          </p:grpSpPr>
          <p:sp>
            <p:nvSpPr>
              <p:cNvPr id="796" name="Google Shape;796;p34"/>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4"/>
            <p:cNvGrpSpPr/>
            <p:nvPr/>
          </p:nvGrpSpPr>
          <p:grpSpPr>
            <a:xfrm>
              <a:off x="2092050" y="3418875"/>
              <a:ext cx="279600" cy="279600"/>
              <a:chOff x="2712150" y="448150"/>
              <a:chExt cx="279600" cy="279600"/>
            </a:xfrm>
          </p:grpSpPr>
          <p:sp>
            <p:nvSpPr>
              <p:cNvPr id="798" name="Google Shape;798;p34"/>
              <p:cNvSpPr/>
              <p:nvPr/>
            </p:nvSpPr>
            <p:spPr>
              <a:xfrm>
                <a:off x="2761800" y="4978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2712150" y="4481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34"/>
            <p:cNvSpPr/>
            <p:nvPr/>
          </p:nvSpPr>
          <p:spPr>
            <a:xfrm>
              <a:off x="420275" y="265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0" name="Google Shape;800;p34"/>
            <p:cNvCxnSpPr>
              <a:stCxn id="799" idx="0"/>
              <a:endCxn id="778" idx="4"/>
            </p:cNvCxnSpPr>
            <p:nvPr/>
          </p:nvCxnSpPr>
          <p:spPr>
            <a:xfrm rot="-5400000">
              <a:off x="-142825" y="1063725"/>
              <a:ext cx="2211000" cy="969000"/>
            </a:xfrm>
            <a:prstGeom prst="curvedConnector3">
              <a:avLst>
                <a:gd name="adj1" fmla="val 49997"/>
              </a:avLst>
            </a:prstGeom>
            <a:noFill/>
            <a:ln w="19050" cap="flat" cmpd="sng">
              <a:solidFill>
                <a:schemeClr val="accent1"/>
              </a:solidFill>
              <a:prstDash val="dot"/>
              <a:round/>
              <a:headEnd type="none" w="med" len="med"/>
              <a:tailEnd type="none" w="med" len="med"/>
            </a:ln>
          </p:spPr>
        </p:cxnSp>
      </p:grpSp>
      <p:sp>
        <p:nvSpPr>
          <p:cNvPr id="801" name="Google Shape;801;p34"/>
          <p:cNvSpPr/>
          <p:nvPr/>
        </p:nvSpPr>
        <p:spPr>
          <a:xfrm>
            <a:off x="2506975" y="36207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7276400" y="40639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771;p34">
            <a:extLst>
              <a:ext uri="{FF2B5EF4-FFF2-40B4-BE49-F238E27FC236}">
                <a16:creationId xmlns:a16="http://schemas.microsoft.com/office/drawing/2014/main" id="{2B9330AC-7430-2A5F-78B4-C5BD806F1A39}"/>
              </a:ext>
            </a:extLst>
          </p:cNvPr>
          <p:cNvCxnSpPr/>
          <p:nvPr/>
        </p:nvCxnSpPr>
        <p:spPr>
          <a:xfrm>
            <a:off x="4047175" y="1229900"/>
            <a:ext cx="0" cy="1025400"/>
          </a:xfrm>
          <a:prstGeom prst="straightConnector1">
            <a:avLst/>
          </a:prstGeom>
          <a:noFill/>
          <a:ln w="76200" cap="flat" cmpd="sng">
            <a:solidFill>
              <a:srgbClr val="FF0000"/>
            </a:solidFill>
            <a:prstDash val="solid"/>
            <a:round/>
            <a:headEnd type="none" w="med" len="med"/>
            <a:tailEnd type="none" w="med" len="med"/>
          </a:ln>
          <a:effectLst>
            <a:outerShdw blurRad="200025" dist="19050" dir="5400000" algn="bl" rotWithShape="0">
              <a:schemeClr val="lt2">
                <a:alpha val="50000"/>
              </a:schemeClr>
            </a:outerShdw>
          </a:effectLst>
        </p:spPr>
      </p:cxnSp>
    </p:spTree>
    <p:extLst>
      <p:ext uri="{BB962C8B-B14F-4D97-AF65-F5344CB8AC3E}">
        <p14:creationId xmlns:p14="http://schemas.microsoft.com/office/powerpoint/2010/main" val="413519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36"/>
          <p:cNvSpPr txBox="1">
            <a:spLocks noGrp="1"/>
          </p:cNvSpPr>
          <p:nvPr>
            <p:ph type="title"/>
          </p:nvPr>
        </p:nvSpPr>
        <p:spPr>
          <a:xfrm>
            <a:off x="586072" y="223352"/>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00"/>
                </a:solidFill>
              </a:rPr>
              <a:t>SLAAC Project Components</a:t>
            </a:r>
            <a:endParaRPr dirty="0">
              <a:solidFill>
                <a:srgbClr val="FFFF00"/>
              </a:solidFill>
            </a:endParaRPr>
          </a:p>
        </p:txBody>
      </p:sp>
      <p:sp>
        <p:nvSpPr>
          <p:cNvPr id="844" name="Google Shape;844;p36"/>
          <p:cNvSpPr txBox="1">
            <a:spLocks noGrp="1"/>
          </p:cNvSpPr>
          <p:nvPr>
            <p:ph type="subTitle" idx="4"/>
          </p:nvPr>
        </p:nvSpPr>
        <p:spPr>
          <a:xfrm>
            <a:off x="586072" y="955379"/>
            <a:ext cx="2406503"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Component 1</a:t>
            </a:r>
            <a:endParaRPr dirty="0"/>
          </a:p>
        </p:txBody>
      </p:sp>
      <p:sp>
        <p:nvSpPr>
          <p:cNvPr id="845" name="Google Shape;845;p36"/>
          <p:cNvSpPr txBox="1">
            <a:spLocks noGrp="1"/>
          </p:cNvSpPr>
          <p:nvPr>
            <p:ph type="subTitle" idx="5"/>
          </p:nvPr>
        </p:nvSpPr>
        <p:spPr>
          <a:xfrm>
            <a:off x="3188922" y="955379"/>
            <a:ext cx="2477021"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Component 2</a:t>
            </a:r>
            <a:endParaRPr dirty="0"/>
          </a:p>
        </p:txBody>
      </p:sp>
      <p:sp>
        <p:nvSpPr>
          <p:cNvPr id="846" name="Google Shape;846;p36"/>
          <p:cNvSpPr txBox="1">
            <a:spLocks noGrp="1"/>
          </p:cNvSpPr>
          <p:nvPr>
            <p:ph type="subTitle" idx="1"/>
          </p:nvPr>
        </p:nvSpPr>
        <p:spPr>
          <a:xfrm>
            <a:off x="586072" y="1483078"/>
            <a:ext cx="2326145" cy="129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400" b="1" dirty="0">
                <a:solidFill>
                  <a:srgbClr val="FFFF00"/>
                </a:solidFill>
                <a:latin typeface="Arial" panose="020B0604020202020204" pitchFamily="34" charset="0"/>
                <a:cs typeface="Arial" panose="020B0604020202020204" pitchFamily="34" charset="0"/>
              </a:rPr>
              <a:t>Mobilisation, Preparation and Sensitization. </a:t>
            </a:r>
          </a:p>
          <a:p>
            <a:pPr marL="0" lvl="0" indent="0" rtl="0">
              <a:spcBef>
                <a:spcPts val="0"/>
              </a:spcBef>
              <a:spcAft>
                <a:spcPts val="0"/>
              </a:spcAft>
              <a:buNone/>
            </a:pPr>
            <a:endParaRPr lang="en-US" sz="1400" b="1" dirty="0">
              <a:solidFill>
                <a:srgbClr val="FFFF00"/>
              </a:solidFill>
              <a:latin typeface="Arial" panose="020B0604020202020204" pitchFamily="34" charset="0"/>
              <a:cs typeface="Arial" panose="020B0604020202020204" pitchFamily="34" charset="0"/>
            </a:endParaRPr>
          </a:p>
          <a:p>
            <a:pPr marL="0" lvl="0" indent="0" rtl="0">
              <a:spcBef>
                <a:spcPts val="0"/>
              </a:spcBef>
              <a:spcAft>
                <a:spcPts val="0"/>
              </a:spcAft>
              <a:buNone/>
            </a:pPr>
            <a:r>
              <a:rPr lang="en-US" sz="1400" dirty="0">
                <a:latin typeface="Arial" panose="020B0604020202020204" pitchFamily="34" charset="0"/>
                <a:cs typeface="Arial" panose="020B0604020202020204" pitchFamily="34" charset="0"/>
              </a:rPr>
              <a:t>Preparatory activities (mobilization, survey of parish boundaries, extension of survey controls, reviewing the physical development plans, training of adjudication teams and preparation of tablets or survey equipment. </a:t>
            </a:r>
            <a:endParaRPr sz="1400" dirty="0">
              <a:latin typeface="Arial" panose="020B0604020202020204" pitchFamily="34" charset="0"/>
              <a:cs typeface="Arial" panose="020B0604020202020204" pitchFamily="34" charset="0"/>
            </a:endParaRPr>
          </a:p>
        </p:txBody>
      </p:sp>
      <p:sp>
        <p:nvSpPr>
          <p:cNvPr id="847" name="Google Shape;847;p36"/>
          <p:cNvSpPr txBox="1">
            <a:spLocks noGrp="1"/>
          </p:cNvSpPr>
          <p:nvPr>
            <p:ph type="subTitle" idx="2"/>
          </p:nvPr>
        </p:nvSpPr>
        <p:spPr>
          <a:xfrm>
            <a:off x="3241606" y="1483078"/>
            <a:ext cx="2326157" cy="12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solidFill>
                  <a:srgbClr val="FFFF00"/>
                </a:solidFill>
                <a:latin typeface="Arial" panose="020B0604020202020204" pitchFamily="34" charset="0"/>
                <a:cs typeface="Arial" panose="020B0604020202020204" pitchFamily="34" charset="0"/>
              </a:rPr>
              <a:t>Systematic Adjudication, Demarcation and Recordation – PERI URBAN</a:t>
            </a:r>
          </a:p>
          <a:p>
            <a:pPr marL="0" lvl="0" indent="0" algn="l" rtl="0">
              <a:spcBef>
                <a:spcPts val="0"/>
              </a:spcBef>
              <a:spcAft>
                <a:spcPts val="0"/>
              </a:spcAft>
              <a:buNone/>
            </a:pPr>
            <a:endParaRPr lang="en-US" sz="14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US" sz="1400" dirty="0">
                <a:latin typeface="Arial" panose="020B0604020202020204" pitchFamily="34" charset="0"/>
                <a:cs typeface="Arial" panose="020B0604020202020204" pitchFamily="34" charset="0"/>
              </a:rPr>
              <a:t>All activities necessary for the adjudication, survey, demarcation and recordation of land rights for </a:t>
            </a:r>
            <a:r>
              <a:rPr lang="en-US" sz="1400" dirty="0">
                <a:solidFill>
                  <a:srgbClr val="FFFF00"/>
                </a:solidFill>
                <a:latin typeface="Arial" panose="020B0604020202020204" pitchFamily="34" charset="0"/>
                <a:cs typeface="Arial" panose="020B0604020202020204" pitchFamily="34" charset="0"/>
              </a:rPr>
              <a:t>Peri-Urban Areas or High Value Rural Areas.</a:t>
            </a:r>
            <a:endParaRPr sz="1400" dirty="0">
              <a:solidFill>
                <a:srgbClr val="FFFF00"/>
              </a:solidFill>
              <a:latin typeface="Arial" panose="020B0604020202020204" pitchFamily="34" charset="0"/>
              <a:cs typeface="Arial" panose="020B0604020202020204" pitchFamily="34" charset="0"/>
            </a:endParaRPr>
          </a:p>
        </p:txBody>
      </p:sp>
      <p:sp>
        <p:nvSpPr>
          <p:cNvPr id="849" name="Google Shape;849;p36"/>
          <p:cNvSpPr txBox="1">
            <a:spLocks noGrp="1"/>
          </p:cNvSpPr>
          <p:nvPr>
            <p:ph type="subTitle" idx="6"/>
          </p:nvPr>
        </p:nvSpPr>
        <p:spPr>
          <a:xfrm>
            <a:off x="5897147" y="955379"/>
            <a:ext cx="2477019"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a:t>
            </a:r>
            <a:r>
              <a:rPr lang="en" dirty="0"/>
              <a:t>omponent 3</a:t>
            </a:r>
            <a:endParaRPr dirty="0"/>
          </a:p>
        </p:txBody>
      </p:sp>
      <p:cxnSp>
        <p:nvCxnSpPr>
          <p:cNvPr id="850" name="Google Shape;850;p36"/>
          <p:cNvCxnSpPr>
            <a:cxnSpLocks/>
          </p:cNvCxnSpPr>
          <p:nvPr/>
        </p:nvCxnSpPr>
        <p:spPr>
          <a:xfrm>
            <a:off x="448098" y="1104078"/>
            <a:ext cx="0" cy="344714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sp>
        <p:nvSpPr>
          <p:cNvPr id="4" name="Google Shape;847;p36">
            <a:extLst>
              <a:ext uri="{FF2B5EF4-FFF2-40B4-BE49-F238E27FC236}">
                <a16:creationId xmlns:a16="http://schemas.microsoft.com/office/drawing/2014/main" id="{FC020C51-2F29-3DD4-B758-E785DE387576}"/>
              </a:ext>
            </a:extLst>
          </p:cNvPr>
          <p:cNvSpPr txBox="1">
            <a:spLocks/>
          </p:cNvSpPr>
          <p:nvPr/>
        </p:nvSpPr>
        <p:spPr>
          <a:xfrm>
            <a:off x="5897147" y="1476793"/>
            <a:ext cx="2326157" cy="129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1pPr>
            <a:lvl2pPr marL="914400" marR="0" lvl="1"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2pPr>
            <a:lvl3pPr marL="1371600" marR="0" lvl="2"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3pPr>
            <a:lvl4pPr marL="1828800" marR="0" lvl="3"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4pPr>
            <a:lvl5pPr marL="2286000" marR="0" lvl="4"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5pPr>
            <a:lvl6pPr marL="2743200" marR="0" lvl="5"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6pPr>
            <a:lvl7pPr marL="3200400" marR="0" lvl="6"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7pPr>
            <a:lvl8pPr marL="3657600" marR="0" lvl="7"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8pPr>
            <a:lvl9pPr marL="4114800" marR="0" lvl="8" indent="-304800" algn="ctr" rtl="0">
              <a:lnSpc>
                <a:spcPct val="100000"/>
              </a:lnSpc>
              <a:spcBef>
                <a:spcPts val="0"/>
              </a:spcBef>
              <a:spcAft>
                <a:spcPts val="0"/>
              </a:spcAft>
              <a:buClr>
                <a:schemeClr val="accent1"/>
              </a:buClr>
              <a:buSzPts val="1200"/>
              <a:buFont typeface="PT Sans"/>
              <a:buNone/>
              <a:defRPr sz="1200" b="0" i="0" u="none" strike="noStrike" cap="none">
                <a:solidFill>
                  <a:schemeClr val="accent1"/>
                </a:solidFill>
                <a:latin typeface="PT Sans"/>
                <a:ea typeface="PT Sans"/>
                <a:cs typeface="PT Sans"/>
                <a:sym typeface="PT Sans"/>
              </a:defRPr>
            </a:lvl9pPr>
          </a:lstStyle>
          <a:p>
            <a:pPr marL="0" indent="0"/>
            <a:r>
              <a:rPr lang="en-US" sz="1400" b="1" dirty="0">
                <a:solidFill>
                  <a:srgbClr val="FFFF00"/>
                </a:solidFill>
                <a:latin typeface="Arial" panose="020B0604020202020204" pitchFamily="34" charset="0"/>
                <a:cs typeface="Arial" panose="020B0604020202020204" pitchFamily="34" charset="0"/>
              </a:rPr>
              <a:t>Systematic Adjudication, Demarcation and Recordation – RURAL </a:t>
            </a:r>
          </a:p>
          <a:p>
            <a:pPr marL="0" indent="0"/>
            <a:endParaRPr lang="en-US" sz="1400" dirty="0">
              <a:latin typeface="Arial" panose="020B0604020202020204" pitchFamily="34" charset="0"/>
              <a:cs typeface="Arial" panose="020B0604020202020204" pitchFamily="34" charset="0"/>
            </a:endParaRPr>
          </a:p>
          <a:p>
            <a:pPr marL="0" indent="0"/>
            <a:endParaRPr lang="en-US" sz="1400" dirty="0">
              <a:latin typeface="Arial" panose="020B0604020202020204" pitchFamily="34" charset="0"/>
              <a:cs typeface="Arial" panose="020B0604020202020204" pitchFamily="34" charset="0"/>
            </a:endParaRPr>
          </a:p>
          <a:p>
            <a:pPr marL="0" indent="0"/>
            <a:r>
              <a:rPr lang="en-US" sz="1400" dirty="0">
                <a:latin typeface="Arial" panose="020B0604020202020204" pitchFamily="34" charset="0"/>
                <a:cs typeface="Arial" panose="020B0604020202020204" pitchFamily="34" charset="0"/>
              </a:rPr>
              <a:t>All activities necessary for the adjudication, survey, demarcation and recordation of land rights for </a:t>
            </a:r>
            <a:r>
              <a:rPr lang="en-US" sz="1400" dirty="0">
                <a:solidFill>
                  <a:srgbClr val="FFFF00"/>
                </a:solidFill>
                <a:latin typeface="Arial" panose="020B0604020202020204" pitchFamily="34" charset="0"/>
                <a:cs typeface="Arial" panose="020B0604020202020204" pitchFamily="34" charset="0"/>
              </a:rPr>
              <a:t>Rural Areas.</a:t>
            </a:r>
          </a:p>
        </p:txBody>
      </p:sp>
      <p:cxnSp>
        <p:nvCxnSpPr>
          <p:cNvPr id="7" name="Google Shape;850;p36">
            <a:extLst>
              <a:ext uri="{FF2B5EF4-FFF2-40B4-BE49-F238E27FC236}">
                <a16:creationId xmlns:a16="http://schemas.microsoft.com/office/drawing/2014/main" id="{40C2D981-704A-7D37-AE7E-864E4FF4A27E}"/>
              </a:ext>
            </a:extLst>
          </p:cNvPr>
          <p:cNvCxnSpPr>
            <a:cxnSpLocks/>
          </p:cNvCxnSpPr>
          <p:nvPr/>
        </p:nvCxnSpPr>
        <p:spPr>
          <a:xfrm>
            <a:off x="3172893" y="1104078"/>
            <a:ext cx="0" cy="344714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cxnSp>
        <p:nvCxnSpPr>
          <p:cNvPr id="8" name="Google Shape;850;p36">
            <a:extLst>
              <a:ext uri="{FF2B5EF4-FFF2-40B4-BE49-F238E27FC236}">
                <a16:creationId xmlns:a16="http://schemas.microsoft.com/office/drawing/2014/main" id="{CA6FE726-EFE5-B715-DA2C-89BE6E4BB596}"/>
              </a:ext>
            </a:extLst>
          </p:cNvPr>
          <p:cNvCxnSpPr>
            <a:cxnSpLocks/>
          </p:cNvCxnSpPr>
          <p:nvPr/>
        </p:nvCxnSpPr>
        <p:spPr>
          <a:xfrm>
            <a:off x="5763693" y="1104078"/>
            <a:ext cx="0" cy="3447140"/>
          </a:xfrm>
          <a:prstGeom prst="straightConnector1">
            <a:avLst/>
          </a:prstGeom>
          <a:noFill/>
          <a:ln w="57150" cap="flat" cmpd="sng">
            <a:solidFill>
              <a:schemeClr val="tx2">
                <a:lumMod val="75000"/>
              </a:schemeClr>
            </a:solidFill>
            <a:prstDash val="solid"/>
            <a:round/>
            <a:headEnd type="none" w="med" len="med"/>
            <a:tailEnd type="none" w="med" len="med"/>
          </a:ln>
          <a:effectLst>
            <a:outerShdw blurRad="200025" dist="19050" dir="5400000" algn="bl" rotWithShape="0">
              <a:schemeClr val="lt2">
                <a:alpha val="50000"/>
              </a:scheme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 calcmode="lin" valueType="num">
                                      <p:cBhvr>
                                        <p:cTn id="7" dur="500" fill="hold"/>
                                        <p:tgtEl>
                                          <p:spTgt spid="850"/>
                                        </p:tgtEl>
                                        <p:attrNameLst>
                                          <p:attrName>ppt_w</p:attrName>
                                        </p:attrNameLst>
                                      </p:cBhvr>
                                      <p:tavLst>
                                        <p:tav tm="0">
                                          <p:val>
                                            <p:fltVal val="0"/>
                                          </p:val>
                                        </p:tav>
                                        <p:tav tm="100000">
                                          <p:val>
                                            <p:strVal val="#ppt_w"/>
                                          </p:val>
                                        </p:tav>
                                      </p:tavLst>
                                    </p:anim>
                                    <p:anim calcmode="lin" valueType="num">
                                      <p:cBhvr>
                                        <p:cTn id="8" dur="500" fill="hold"/>
                                        <p:tgtEl>
                                          <p:spTgt spid="850"/>
                                        </p:tgtEl>
                                        <p:attrNameLst>
                                          <p:attrName>ppt_h</p:attrName>
                                        </p:attrNameLst>
                                      </p:cBhvr>
                                      <p:tavLst>
                                        <p:tav tm="0">
                                          <p:val>
                                            <p:fltVal val="0"/>
                                          </p:val>
                                        </p:tav>
                                        <p:tav tm="100000">
                                          <p:val>
                                            <p:strVal val="#ppt_h"/>
                                          </p:val>
                                        </p:tav>
                                      </p:tavLst>
                                    </p:anim>
                                    <p:animEffect transition="in" filter="fade">
                                      <p:cBhvr>
                                        <p:cTn id="9" dur="500"/>
                                        <p:tgtEl>
                                          <p:spTgt spid="8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44">
                                            <p:txEl>
                                              <p:pRg st="0" end="0"/>
                                            </p:txEl>
                                          </p:spTgt>
                                        </p:tgtEl>
                                        <p:attrNameLst>
                                          <p:attrName>style.visibility</p:attrName>
                                        </p:attrNameLst>
                                      </p:cBhvr>
                                      <p:to>
                                        <p:strVal val="visible"/>
                                      </p:to>
                                    </p:set>
                                    <p:anim calcmode="lin" valueType="num">
                                      <p:cBhvr>
                                        <p:cTn id="14" dur="500" fill="hold"/>
                                        <p:tgtEl>
                                          <p:spTgt spid="84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4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44">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46">
                                            <p:txEl>
                                              <p:pRg st="0" end="0"/>
                                            </p:txEl>
                                          </p:spTgt>
                                        </p:tgtEl>
                                        <p:attrNameLst>
                                          <p:attrName>style.visibility</p:attrName>
                                        </p:attrNameLst>
                                      </p:cBhvr>
                                      <p:to>
                                        <p:strVal val="visible"/>
                                      </p:to>
                                    </p:set>
                                    <p:anim calcmode="lin" valueType="num">
                                      <p:cBhvr>
                                        <p:cTn id="19" dur="500" fill="hold"/>
                                        <p:tgtEl>
                                          <p:spTgt spid="84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4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84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46">
                                            <p:txEl>
                                              <p:pRg st="2" end="2"/>
                                            </p:txEl>
                                          </p:spTgt>
                                        </p:tgtEl>
                                        <p:attrNameLst>
                                          <p:attrName>style.visibility</p:attrName>
                                        </p:attrNameLst>
                                      </p:cBhvr>
                                      <p:to>
                                        <p:strVal val="visible"/>
                                      </p:to>
                                    </p:set>
                                    <p:anim calcmode="lin" valueType="num">
                                      <p:cBhvr>
                                        <p:cTn id="26" dur="500" fill="hold"/>
                                        <p:tgtEl>
                                          <p:spTgt spid="84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84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84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45">
                                            <p:txEl>
                                              <p:pRg st="0" end="0"/>
                                            </p:txEl>
                                          </p:spTgt>
                                        </p:tgtEl>
                                        <p:attrNameLst>
                                          <p:attrName>style.visibility</p:attrName>
                                        </p:attrNameLst>
                                      </p:cBhvr>
                                      <p:to>
                                        <p:strVal val="visible"/>
                                      </p:to>
                                    </p:set>
                                    <p:anim calcmode="lin" valueType="num">
                                      <p:cBhvr>
                                        <p:cTn id="40" dur="500" fill="hold"/>
                                        <p:tgtEl>
                                          <p:spTgt spid="8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8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845">
                                            <p:txEl>
                                              <p:pRg st="0" end="0"/>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47">
                                            <p:txEl>
                                              <p:pRg st="0" end="0"/>
                                            </p:txEl>
                                          </p:spTgt>
                                        </p:tgtEl>
                                        <p:attrNameLst>
                                          <p:attrName>style.visibility</p:attrName>
                                        </p:attrNameLst>
                                      </p:cBhvr>
                                      <p:to>
                                        <p:strVal val="visible"/>
                                      </p:to>
                                    </p:set>
                                    <p:anim calcmode="lin" valueType="num">
                                      <p:cBhvr>
                                        <p:cTn id="45" dur="500" fill="hold"/>
                                        <p:tgtEl>
                                          <p:spTgt spid="847">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47">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4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847">
                                            <p:txEl>
                                              <p:pRg st="2" end="2"/>
                                            </p:txEl>
                                          </p:spTgt>
                                        </p:tgtEl>
                                        <p:attrNameLst>
                                          <p:attrName>style.visibility</p:attrName>
                                        </p:attrNameLst>
                                      </p:cBhvr>
                                      <p:to>
                                        <p:strVal val="visible"/>
                                      </p:to>
                                    </p:set>
                                    <p:anim calcmode="lin" valueType="num">
                                      <p:cBhvr>
                                        <p:cTn id="52" dur="500" fill="hold"/>
                                        <p:tgtEl>
                                          <p:spTgt spid="847">
                                            <p:txEl>
                                              <p:pRg st="2" end="2"/>
                                            </p:txEl>
                                          </p:spTgt>
                                        </p:tgtEl>
                                        <p:attrNameLst>
                                          <p:attrName>ppt_w</p:attrName>
                                        </p:attrNameLst>
                                      </p:cBhvr>
                                      <p:tavLst>
                                        <p:tav tm="0">
                                          <p:val>
                                            <p:fltVal val="0"/>
                                          </p:val>
                                        </p:tav>
                                        <p:tav tm="100000">
                                          <p:val>
                                            <p:strVal val="#ppt_w"/>
                                          </p:val>
                                        </p:tav>
                                      </p:tavLst>
                                    </p:anim>
                                    <p:anim calcmode="lin" valueType="num">
                                      <p:cBhvr>
                                        <p:cTn id="53" dur="500" fill="hold"/>
                                        <p:tgtEl>
                                          <p:spTgt spid="847">
                                            <p:txEl>
                                              <p:pRg st="2" end="2"/>
                                            </p:txEl>
                                          </p:spTgt>
                                        </p:tgtEl>
                                        <p:attrNameLst>
                                          <p:attrName>ppt_h</p:attrName>
                                        </p:attrNameLst>
                                      </p:cBhvr>
                                      <p:tavLst>
                                        <p:tav tm="0">
                                          <p:val>
                                            <p:fltVal val="0"/>
                                          </p:val>
                                        </p:tav>
                                        <p:tav tm="100000">
                                          <p:val>
                                            <p:strVal val="#ppt_h"/>
                                          </p:val>
                                        </p:tav>
                                      </p:tavLst>
                                    </p:anim>
                                    <p:animEffect transition="in" filter="fade">
                                      <p:cBhvr>
                                        <p:cTn id="54" dur="500"/>
                                        <p:tgtEl>
                                          <p:spTgt spid="84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49">
                                            <p:txEl>
                                              <p:pRg st="0" end="0"/>
                                            </p:txEl>
                                          </p:spTgt>
                                        </p:tgtEl>
                                        <p:attrNameLst>
                                          <p:attrName>style.visibility</p:attrName>
                                        </p:attrNameLst>
                                      </p:cBhvr>
                                      <p:to>
                                        <p:strVal val="visible"/>
                                      </p:to>
                                    </p:set>
                                    <p:anim calcmode="lin" valueType="num">
                                      <p:cBhvr>
                                        <p:cTn id="66" dur="500" fill="hold"/>
                                        <p:tgtEl>
                                          <p:spTgt spid="849">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849">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849">
                                            <p:txEl>
                                              <p:pRg st="0" end="0"/>
                                            </p:txEl>
                                          </p:spTgt>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0" build="p"/>
      <p:bldP spid="845" grpId="0" build="p"/>
      <p:bldP spid="846" grpId="0" build="p"/>
      <p:bldP spid="847" grpId="0" build="p"/>
      <p:bldP spid="849"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4"/>
          <p:cNvSpPr txBox="1">
            <a:spLocks noGrp="1"/>
          </p:cNvSpPr>
          <p:nvPr>
            <p:ph type="title"/>
          </p:nvPr>
        </p:nvSpPr>
        <p:spPr>
          <a:xfrm>
            <a:off x="4047175" y="2571975"/>
            <a:ext cx="4383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2">
                    <a:lumMod val="50000"/>
                  </a:schemeClr>
                </a:solidFill>
              </a:rPr>
              <a:t>Project Timeline</a:t>
            </a:r>
            <a:endParaRPr dirty="0">
              <a:solidFill>
                <a:schemeClr val="tx2">
                  <a:lumMod val="50000"/>
                </a:schemeClr>
              </a:solidFill>
            </a:endParaRPr>
          </a:p>
        </p:txBody>
      </p:sp>
      <p:sp>
        <p:nvSpPr>
          <p:cNvPr id="770" name="Google Shape;770;p34"/>
          <p:cNvSpPr txBox="1">
            <a:spLocks noGrp="1"/>
          </p:cNvSpPr>
          <p:nvPr>
            <p:ph type="title" idx="2"/>
          </p:nvPr>
        </p:nvSpPr>
        <p:spPr>
          <a:xfrm>
            <a:off x="4235875" y="1058300"/>
            <a:ext cx="2421234" cy="136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00"/>
                </a:solidFill>
              </a:rPr>
              <a:t>03</a:t>
            </a:r>
            <a:endParaRPr dirty="0">
              <a:solidFill>
                <a:srgbClr val="FFFF00"/>
              </a:solidFill>
            </a:endParaRPr>
          </a:p>
        </p:txBody>
      </p:sp>
      <p:cxnSp>
        <p:nvCxnSpPr>
          <p:cNvPr id="771" name="Google Shape;771;p34"/>
          <p:cNvCxnSpPr/>
          <p:nvPr/>
        </p:nvCxnSpPr>
        <p:spPr>
          <a:xfrm>
            <a:off x="4047175" y="1229900"/>
            <a:ext cx="0" cy="1025400"/>
          </a:xfrm>
          <a:prstGeom prst="straightConnector1">
            <a:avLst/>
          </a:prstGeom>
          <a:noFill/>
          <a:ln w="76200" cap="flat" cmpd="sng">
            <a:solidFill>
              <a:srgbClr val="FF0000"/>
            </a:solidFill>
            <a:prstDash val="solid"/>
            <a:round/>
            <a:headEnd type="none" w="med" len="med"/>
            <a:tailEnd type="none" w="med" len="med"/>
          </a:ln>
          <a:effectLst>
            <a:outerShdw blurRad="200025" dist="19050" dir="5400000" algn="bl" rotWithShape="0">
              <a:schemeClr val="lt2">
                <a:alpha val="50000"/>
              </a:schemeClr>
            </a:outerShdw>
          </a:effectLst>
        </p:spPr>
      </p:cxnSp>
      <p:grpSp>
        <p:nvGrpSpPr>
          <p:cNvPr id="772" name="Google Shape;772;p34"/>
          <p:cNvGrpSpPr/>
          <p:nvPr/>
        </p:nvGrpSpPr>
        <p:grpSpPr>
          <a:xfrm>
            <a:off x="-342250" y="307775"/>
            <a:ext cx="3265825" cy="5144600"/>
            <a:chOff x="218875" y="-56400"/>
            <a:chExt cx="3265825" cy="5144600"/>
          </a:xfrm>
        </p:grpSpPr>
        <p:sp>
          <p:nvSpPr>
            <p:cNvPr id="773" name="Google Shape;773;p34"/>
            <p:cNvSpPr/>
            <p:nvPr/>
          </p:nvSpPr>
          <p:spPr>
            <a:xfrm>
              <a:off x="218875" y="35285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1911750" y="2377688"/>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34"/>
            <p:cNvCxnSpPr>
              <a:endCxn id="773" idx="4"/>
            </p:cNvCxnSpPr>
            <p:nvPr/>
          </p:nvCxnSpPr>
          <p:spPr>
            <a:xfrm rot="5400000" flipH="1">
              <a:off x="138325" y="703850"/>
              <a:ext cx="900000" cy="558600"/>
            </a:xfrm>
            <a:prstGeom prst="curvedConnector3">
              <a:avLst>
                <a:gd name="adj1" fmla="val 50000"/>
              </a:avLst>
            </a:prstGeom>
            <a:noFill/>
            <a:ln w="19050" cap="flat" cmpd="sng">
              <a:solidFill>
                <a:schemeClr val="accent1"/>
              </a:solidFill>
              <a:prstDash val="dot"/>
              <a:round/>
              <a:headEnd type="none" w="med" len="med"/>
              <a:tailEnd type="none" w="med" len="med"/>
            </a:ln>
          </p:spPr>
        </p:cxnSp>
        <p:cxnSp>
          <p:nvCxnSpPr>
            <p:cNvPr id="776" name="Google Shape;776;p34"/>
            <p:cNvCxnSpPr>
              <a:stCxn id="773" idx="6"/>
              <a:endCxn id="774" idx="2"/>
            </p:cNvCxnSpPr>
            <p:nvPr/>
          </p:nvCxnSpPr>
          <p:spPr>
            <a:xfrm>
              <a:off x="399175" y="443000"/>
              <a:ext cx="1512600" cy="2024700"/>
            </a:xfrm>
            <a:prstGeom prst="curvedConnector3">
              <a:avLst>
                <a:gd name="adj1" fmla="val 49999"/>
              </a:avLst>
            </a:prstGeom>
            <a:noFill/>
            <a:ln w="19050" cap="flat" cmpd="sng">
              <a:solidFill>
                <a:schemeClr val="accent1"/>
              </a:solidFill>
              <a:prstDash val="dot"/>
              <a:round/>
              <a:headEnd type="none" w="med" len="med"/>
              <a:tailEnd type="none" w="med" len="med"/>
            </a:ln>
          </p:spPr>
        </p:cxnSp>
        <p:cxnSp>
          <p:nvCxnSpPr>
            <p:cNvPr id="777" name="Google Shape;777;p34"/>
            <p:cNvCxnSpPr>
              <a:stCxn id="774" idx="6"/>
              <a:endCxn id="778" idx="0"/>
            </p:cNvCxnSpPr>
            <p:nvPr/>
          </p:nvCxnSpPr>
          <p:spPr>
            <a:xfrm rot="10800000">
              <a:off x="1447050" y="163238"/>
              <a:ext cx="645000" cy="2304600"/>
            </a:xfrm>
            <a:prstGeom prst="curvedConnector4">
              <a:avLst>
                <a:gd name="adj1" fmla="val -36919"/>
                <a:gd name="adj2" fmla="val 110332"/>
              </a:avLst>
            </a:prstGeom>
            <a:noFill/>
            <a:ln w="19050" cap="flat" cmpd="sng">
              <a:solidFill>
                <a:schemeClr val="accent1"/>
              </a:solidFill>
              <a:prstDash val="dot"/>
              <a:round/>
              <a:headEnd type="none" w="med" len="med"/>
              <a:tailEnd type="none" w="med" len="med"/>
            </a:ln>
          </p:spPr>
        </p:cxnSp>
        <p:sp>
          <p:nvSpPr>
            <p:cNvPr id="779" name="Google Shape;779;p34"/>
            <p:cNvSpPr/>
            <p:nvPr/>
          </p:nvSpPr>
          <p:spPr>
            <a:xfrm>
              <a:off x="2332975" y="-56400"/>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1781413" y="10195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34"/>
            <p:cNvCxnSpPr>
              <a:endCxn id="782" idx="2"/>
            </p:cNvCxnSpPr>
            <p:nvPr/>
          </p:nvCxnSpPr>
          <p:spPr>
            <a:xfrm rot="-5400000">
              <a:off x="-309425" y="3774500"/>
              <a:ext cx="1842000" cy="7854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3" name="Google Shape;783;p34"/>
            <p:cNvCxnSpPr>
              <a:stCxn id="774" idx="2"/>
              <a:endCxn id="782" idx="6"/>
            </p:cNvCxnSpPr>
            <p:nvPr/>
          </p:nvCxnSpPr>
          <p:spPr>
            <a:xfrm flipH="1">
              <a:off x="1196550" y="2467838"/>
              <a:ext cx="715200" cy="778500"/>
            </a:xfrm>
            <a:prstGeom prst="curvedConnector3">
              <a:avLst>
                <a:gd name="adj1" fmla="val 49998"/>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4" name="Google Shape;784;p34"/>
            <p:cNvCxnSpPr>
              <a:stCxn id="779" idx="6"/>
              <a:endCxn id="785" idx="3"/>
            </p:cNvCxnSpPr>
            <p:nvPr/>
          </p:nvCxnSpPr>
          <p:spPr>
            <a:xfrm>
              <a:off x="2448775" y="1500"/>
              <a:ext cx="871800" cy="249300"/>
            </a:xfrm>
            <a:prstGeom prst="curvedConnector4">
              <a:avLst>
                <a:gd name="adj1" fmla="val 34890"/>
                <a:gd name="adj2" fmla="val 148987"/>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6" name="Google Shape;786;p34"/>
            <p:cNvCxnSpPr>
              <a:stCxn id="785" idx="4"/>
              <a:endCxn id="774" idx="6"/>
            </p:cNvCxnSpPr>
            <p:nvPr/>
          </p:nvCxnSpPr>
          <p:spPr>
            <a:xfrm rot="5400000">
              <a:off x="1645850" y="725200"/>
              <a:ext cx="2188800" cy="1296600"/>
            </a:xfrm>
            <a:prstGeom prst="curvedConnector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7" name="Google Shape;787;p34"/>
            <p:cNvCxnSpPr>
              <a:stCxn id="780" idx="2"/>
              <a:endCxn id="774" idx="0"/>
            </p:cNvCxnSpPr>
            <p:nvPr/>
          </p:nvCxnSpPr>
          <p:spPr>
            <a:xfrm>
              <a:off x="1781413" y="1109650"/>
              <a:ext cx="220500" cy="1268100"/>
            </a:xfrm>
            <a:prstGeom prst="curvedConnector4">
              <a:avLst>
                <a:gd name="adj1" fmla="val -107993"/>
                <a:gd name="adj2" fmla="val 53552"/>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8" name="Google Shape;788;p34"/>
            <p:cNvCxnSpPr>
              <a:stCxn id="779" idx="5"/>
            </p:cNvCxnSpPr>
            <p:nvPr/>
          </p:nvCxnSpPr>
          <p:spPr>
            <a:xfrm rot="-5400000" flipH="1">
              <a:off x="1745716" y="728541"/>
              <a:ext cx="1710600" cy="338400"/>
            </a:xfrm>
            <a:prstGeom prst="curvedConnector3">
              <a:avLst>
                <a:gd name="adj1" fmla="val 50496"/>
              </a:avLst>
            </a:prstGeom>
            <a:noFill/>
            <a:ln w="19050" cap="flat" cmpd="sng">
              <a:solidFill>
                <a:schemeClr val="accent1"/>
              </a:solidFill>
              <a:prstDash val="dot"/>
              <a:round/>
              <a:headEnd type="none" w="med" len="med"/>
              <a:tailEnd type="none" w="med" len="med"/>
            </a:ln>
            <a:effectLst>
              <a:outerShdw blurRad="57150" dist="19050" dir="5400000" algn="bl" rotWithShape="0">
                <a:schemeClr val="accent1">
                  <a:alpha val="50000"/>
                </a:schemeClr>
              </a:outerShdw>
            </a:effectLst>
          </p:spPr>
        </p:cxnSp>
        <p:cxnSp>
          <p:nvCxnSpPr>
            <p:cNvPr id="789" name="Google Shape;789;p34"/>
            <p:cNvCxnSpPr>
              <a:stCxn id="774" idx="4"/>
              <a:endCxn id="790" idx="0"/>
            </p:cNvCxnSpPr>
            <p:nvPr/>
          </p:nvCxnSpPr>
          <p:spPr>
            <a:xfrm rot="-5400000" flipH="1">
              <a:off x="1686450" y="2873438"/>
              <a:ext cx="861000" cy="230100"/>
            </a:xfrm>
            <a:prstGeom prst="curvedConnector3">
              <a:avLst>
                <a:gd name="adj1" fmla="val 55623"/>
              </a:avLst>
            </a:prstGeom>
            <a:noFill/>
            <a:ln w="19050" cap="flat" cmpd="sng">
              <a:solidFill>
                <a:schemeClr val="accent1"/>
              </a:solidFill>
              <a:prstDash val="dot"/>
              <a:round/>
              <a:headEnd type="none" w="med" len="med"/>
              <a:tailEnd type="none" w="med" len="med"/>
            </a:ln>
          </p:spPr>
        </p:cxnSp>
        <p:grpSp>
          <p:nvGrpSpPr>
            <p:cNvPr id="791" name="Google Shape;791;p34"/>
            <p:cNvGrpSpPr/>
            <p:nvPr/>
          </p:nvGrpSpPr>
          <p:grpSpPr>
            <a:xfrm>
              <a:off x="1307250" y="163250"/>
              <a:ext cx="279600" cy="606150"/>
              <a:chOff x="2170975" y="320750"/>
              <a:chExt cx="279600" cy="606150"/>
            </a:xfrm>
          </p:grpSpPr>
          <p:sp>
            <p:nvSpPr>
              <p:cNvPr id="792" name="Google Shape;792;p34"/>
              <p:cNvSpPr/>
              <p:nvPr/>
            </p:nvSpPr>
            <p:spPr>
              <a:xfrm>
                <a:off x="2256550" y="7466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170975" y="3207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4"/>
            <p:cNvGrpSpPr/>
            <p:nvPr/>
          </p:nvGrpSpPr>
          <p:grpSpPr>
            <a:xfrm>
              <a:off x="1004275" y="3150050"/>
              <a:ext cx="192300" cy="192300"/>
              <a:chOff x="471450" y="43325"/>
              <a:chExt cx="192300" cy="192300"/>
            </a:xfrm>
          </p:grpSpPr>
          <p:sp>
            <p:nvSpPr>
              <p:cNvPr id="794" name="Google Shape;794;p34"/>
              <p:cNvSpPr/>
              <p:nvPr/>
            </p:nvSpPr>
            <p:spPr>
              <a:xfrm>
                <a:off x="509700" y="8157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471450" y="4332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4"/>
            <p:cNvGrpSpPr/>
            <p:nvPr/>
          </p:nvGrpSpPr>
          <p:grpSpPr>
            <a:xfrm>
              <a:off x="3292400" y="86800"/>
              <a:ext cx="192300" cy="192300"/>
              <a:chOff x="4587025" y="-72475"/>
              <a:chExt cx="192300" cy="192300"/>
            </a:xfrm>
          </p:grpSpPr>
          <p:sp>
            <p:nvSpPr>
              <p:cNvPr id="796" name="Google Shape;796;p34"/>
              <p:cNvSpPr/>
              <p:nvPr/>
            </p:nvSpPr>
            <p:spPr>
              <a:xfrm>
                <a:off x="4625275" y="-342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4587025" y="-72475"/>
                <a:ext cx="192300" cy="1923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34"/>
            <p:cNvGrpSpPr/>
            <p:nvPr/>
          </p:nvGrpSpPr>
          <p:grpSpPr>
            <a:xfrm>
              <a:off x="2092050" y="3418875"/>
              <a:ext cx="279600" cy="279600"/>
              <a:chOff x="2712150" y="448150"/>
              <a:chExt cx="279600" cy="279600"/>
            </a:xfrm>
          </p:grpSpPr>
          <p:sp>
            <p:nvSpPr>
              <p:cNvPr id="798" name="Google Shape;798;p34"/>
              <p:cNvSpPr/>
              <p:nvPr/>
            </p:nvSpPr>
            <p:spPr>
              <a:xfrm>
                <a:off x="2761800" y="497800"/>
                <a:ext cx="180300" cy="1803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2712150" y="448150"/>
                <a:ext cx="279600" cy="279600"/>
              </a:xfrm>
              <a:prstGeom prst="ellipse">
                <a:avLst/>
              </a:prstGeom>
              <a:noFill/>
              <a:ln w="9525" cap="flat" cmpd="sng">
                <a:solidFill>
                  <a:schemeClr val="accent1"/>
                </a:solidFill>
                <a:prstDash val="solid"/>
                <a:round/>
                <a:headEnd type="none" w="sm" len="sm"/>
                <a:tailEnd type="none" w="sm" len="sm"/>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34"/>
            <p:cNvSpPr/>
            <p:nvPr/>
          </p:nvSpPr>
          <p:spPr>
            <a:xfrm>
              <a:off x="420275" y="2653725"/>
              <a:ext cx="115800" cy="115800"/>
            </a:xfrm>
            <a:prstGeom prst="ellipse">
              <a:avLst/>
            </a:prstGeom>
            <a:solidFill>
              <a:schemeClr val="lt2"/>
            </a:solidFill>
            <a:ln>
              <a:noFill/>
            </a:ln>
            <a:effectLst>
              <a:outerShdw blurRad="200025"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0" name="Google Shape;800;p34"/>
            <p:cNvCxnSpPr>
              <a:stCxn id="799" idx="0"/>
              <a:endCxn id="778" idx="4"/>
            </p:cNvCxnSpPr>
            <p:nvPr/>
          </p:nvCxnSpPr>
          <p:spPr>
            <a:xfrm rot="-5400000">
              <a:off x="-142825" y="1063725"/>
              <a:ext cx="2211000" cy="969000"/>
            </a:xfrm>
            <a:prstGeom prst="curvedConnector3">
              <a:avLst>
                <a:gd name="adj1" fmla="val 49997"/>
              </a:avLst>
            </a:prstGeom>
            <a:noFill/>
            <a:ln w="19050" cap="flat" cmpd="sng">
              <a:solidFill>
                <a:schemeClr val="accent1"/>
              </a:solidFill>
              <a:prstDash val="dot"/>
              <a:round/>
              <a:headEnd type="none" w="med" len="med"/>
              <a:tailEnd type="none" w="med" len="med"/>
            </a:ln>
          </p:spPr>
        </p:cxnSp>
      </p:grpSp>
      <p:sp>
        <p:nvSpPr>
          <p:cNvPr id="801" name="Google Shape;801;p34"/>
          <p:cNvSpPr/>
          <p:nvPr/>
        </p:nvSpPr>
        <p:spPr>
          <a:xfrm>
            <a:off x="2506975" y="3620700"/>
            <a:ext cx="633000" cy="633000"/>
          </a:xfrm>
          <a:prstGeom prst="ellipse">
            <a:avLst/>
          </a:prstGeom>
          <a:gradFill>
            <a:gsLst>
              <a:gs pos="0">
                <a:schemeClr val="dk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7276400" y="4063975"/>
            <a:ext cx="354300" cy="354300"/>
          </a:xfrm>
          <a:prstGeom prst="ellipse">
            <a:avLst/>
          </a:prstGeom>
          <a:gradFill>
            <a:gsLst>
              <a:gs pos="0">
                <a:schemeClr val="lt2"/>
              </a:gs>
              <a:gs pos="100000">
                <a:srgbClr val="2E2E8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916A615B-3091-DE53-D065-099D6A006671}"/>
              </a:ext>
            </a:extLst>
          </p:cNvPr>
          <p:cNvPicPr>
            <a:picLocks noChangeAspect="1"/>
          </p:cNvPicPr>
          <p:nvPr/>
        </p:nvPicPr>
        <p:blipFill>
          <a:blip r:embed="rId3"/>
          <a:stretch>
            <a:fillRect/>
          </a:stretch>
        </p:blipFill>
        <p:spPr>
          <a:xfrm>
            <a:off x="14337" y="1"/>
            <a:ext cx="3844140" cy="3844140"/>
          </a:xfrm>
          <a:prstGeom prst="rect">
            <a:avLst/>
          </a:prstGeom>
        </p:spPr>
      </p:pic>
    </p:spTree>
    <p:extLst>
      <p:ext uri="{BB962C8B-B14F-4D97-AF65-F5344CB8AC3E}">
        <p14:creationId xmlns:p14="http://schemas.microsoft.com/office/powerpoint/2010/main" val="4113389670"/>
      </p:ext>
    </p:extLst>
  </p:cSld>
  <p:clrMapOvr>
    <a:masterClrMapping/>
  </p:clrMapOvr>
</p:sld>
</file>

<file path=ppt/theme/theme1.xml><?xml version="1.0" encoding="utf-8"?>
<a:theme xmlns:a="http://schemas.openxmlformats.org/drawingml/2006/main" name="Artificial Neural Networks Conference by Slidesgo">
  <a:themeElements>
    <a:clrScheme name="Simple Light">
      <a:dk1>
        <a:srgbClr val="8F2E8B"/>
      </a:dk1>
      <a:lt1>
        <a:srgbClr val="2E2E8F"/>
      </a:lt1>
      <a:dk2>
        <a:srgbClr val="55A4FF"/>
      </a:dk2>
      <a:lt2>
        <a:srgbClr val="AAFD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672</Words>
  <Application>Microsoft Office PowerPoint</Application>
  <PresentationFormat>On-screen Show (16:9)</PresentationFormat>
  <Paragraphs>161</Paragraphs>
  <Slides>22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Georgia</vt:lpstr>
      <vt:lpstr>Algerian</vt:lpstr>
      <vt:lpstr>Arial Black</vt:lpstr>
      <vt:lpstr>Arial</vt:lpstr>
      <vt:lpstr>PT Sans</vt:lpstr>
      <vt:lpstr>Times New Roman</vt:lpstr>
      <vt:lpstr>Anaheim</vt:lpstr>
      <vt:lpstr>Bebas Neue</vt:lpstr>
      <vt:lpstr>Krona One</vt:lpstr>
      <vt:lpstr>Wingdings</vt:lpstr>
      <vt:lpstr>Artificial Neural Networks Conference by Slidesgo</vt:lpstr>
      <vt:lpstr>PowerPoint Presentation</vt:lpstr>
      <vt:lpstr>PowerPoint Presentation</vt:lpstr>
      <vt:lpstr>Presentation Outline</vt:lpstr>
      <vt:lpstr>Project Background</vt:lpstr>
      <vt:lpstr>Brief on the Project</vt:lpstr>
      <vt:lpstr>Brief on the Project – cont’d…</vt:lpstr>
      <vt:lpstr>Project Breakdown</vt:lpstr>
      <vt:lpstr>SLAAC Project Components</vt:lpstr>
      <vt:lpstr>Project Timeline</vt:lpstr>
      <vt:lpstr>Project Implementation Schedule</vt:lpstr>
      <vt:lpstr>Project Stakeholders</vt:lpstr>
      <vt:lpstr>PowerPoint Presentation</vt:lpstr>
      <vt:lpstr>Who are the Stakeholders?</vt:lpstr>
      <vt:lpstr>Role of the Stakeholders</vt:lpstr>
      <vt:lpstr>Key to Note</vt:lpstr>
      <vt:lpstr>What is your Role?</vt:lpstr>
      <vt:lpstr> Stakeholder Engagement Routes</vt:lpstr>
      <vt:lpstr>Stakeholder Communication Routes in SLAAC</vt:lpstr>
      <vt:lpstr> Benefits of Stakeholder Involvement</vt:lpstr>
      <vt:lpstr>Stakeholder Benefits</vt:lpstr>
      <vt:lpstr>GEOSPATIAL ROADMAP TO SDGs, NDP IV, VISION 2040, etc</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Land Adjudication and Certification Project</dc:title>
  <dc:creator>Etole</dc:creator>
  <cp:lastModifiedBy>Etole Godfrey</cp:lastModifiedBy>
  <cp:revision>53</cp:revision>
  <dcterms:modified xsi:type="dcterms:W3CDTF">2023-06-21T17:29:47Z</dcterms:modified>
</cp:coreProperties>
</file>