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xml" ContentType="application/vnd.openxmlformats-officedocument.themeOverride+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3.xml" ContentType="application/vnd.openxmlformats-officedocument.themeOverride+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4.xml" ContentType="application/vnd.openxmlformats-officedocument.themeOverride+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5.xml" ContentType="application/vnd.openxmlformats-officedocument.themeOverride+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6.xml" ContentType="application/vnd.openxmlformats-officedocument.themeOverride+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7.xml" ContentType="application/vnd.openxmlformats-officedocument.themeOverride+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heme/themeOverride8.xml" ContentType="application/vnd.openxmlformats-officedocument.themeOverride+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Override9.xml" ContentType="application/vnd.openxmlformats-officedocument.themeOverride+xml"/>
  <Override PartName="/ppt/notesSlides/notesSlide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heme/themeOverride10.xml" ContentType="application/vnd.openxmlformats-officedocument.themeOverride+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heme/themeOverride11.xml" ContentType="application/vnd.openxmlformats-officedocument.themeOverride+xml"/>
  <Override PartName="/ppt/notesSlides/notesSlide1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heme/themeOverride12.xml" ContentType="application/vnd.openxmlformats-officedocument.themeOverride+xml"/>
  <Override PartName="/ppt/notesSlides/notesSlide1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heme/themeOverride13.xml" ContentType="application/vnd.openxmlformats-officedocument.themeOverride+xml"/>
  <Override PartName="/ppt/notesSlides/notesSlide1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rts/chart1.xml" ContentType="application/vnd.openxmlformats-officedocument.drawingml.chart+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heme/themeOverride14.xml" ContentType="application/vnd.openxmlformats-officedocument.themeOverride+xml"/>
  <Override PartName="/ppt/notesSlides/notesSlide1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charts/chart2.xml" ContentType="application/vnd.openxmlformats-officedocument.drawingml.chart+xml"/>
  <Override PartName="/ppt/theme/themeOverride15.xml" ContentType="application/vnd.openxmlformats-officedocument.themeOverr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7" r:id="rId2"/>
    <p:sldMasterId id="2147483674" r:id="rId3"/>
  </p:sldMasterIdLst>
  <p:notesMasterIdLst>
    <p:notesMasterId r:id="rId45"/>
  </p:notesMasterIdLst>
  <p:handoutMasterIdLst>
    <p:handoutMasterId r:id="rId46"/>
  </p:handoutMasterIdLst>
  <p:sldIdLst>
    <p:sldId id="1132" r:id="rId4"/>
    <p:sldId id="297" r:id="rId5"/>
    <p:sldId id="1198" r:id="rId6"/>
    <p:sldId id="1195" r:id="rId7"/>
    <p:sldId id="1196" r:id="rId8"/>
    <p:sldId id="1197" r:id="rId9"/>
    <p:sldId id="1125" r:id="rId10"/>
    <p:sldId id="1186" r:id="rId11"/>
    <p:sldId id="1187" r:id="rId12"/>
    <p:sldId id="1188" r:id="rId13"/>
    <p:sldId id="1190" r:id="rId14"/>
    <p:sldId id="1191" r:id="rId15"/>
    <p:sldId id="1192" r:id="rId16"/>
    <p:sldId id="1204" r:id="rId17"/>
    <p:sldId id="1193" r:id="rId18"/>
    <p:sldId id="1194" r:id="rId19"/>
    <p:sldId id="1200" r:id="rId20"/>
    <p:sldId id="1202" r:id="rId21"/>
    <p:sldId id="1203" r:id="rId22"/>
    <p:sldId id="1174" r:id="rId23"/>
    <p:sldId id="1141" r:id="rId24"/>
    <p:sldId id="1173" r:id="rId25"/>
    <p:sldId id="1175" r:id="rId26"/>
    <p:sldId id="1180" r:id="rId27"/>
    <p:sldId id="1142" r:id="rId28"/>
    <p:sldId id="1189" r:id="rId29"/>
    <p:sldId id="1184" r:id="rId30"/>
    <p:sldId id="1116" r:id="rId31"/>
    <p:sldId id="1179" r:id="rId32"/>
    <p:sldId id="1181" r:id="rId33"/>
    <p:sldId id="1207" r:id="rId34"/>
    <p:sldId id="1206" r:id="rId35"/>
    <p:sldId id="1185" r:id="rId36"/>
    <p:sldId id="1150" r:id="rId37"/>
    <p:sldId id="1177" r:id="rId38"/>
    <p:sldId id="1163" r:id="rId39"/>
    <p:sldId id="1164" r:id="rId40"/>
    <p:sldId id="1165" r:id="rId41"/>
    <p:sldId id="1166" r:id="rId42"/>
    <p:sldId id="1167" r:id="rId43"/>
    <p:sldId id="395"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D7D43"/>
    <a:srgbClr val="3333CC"/>
    <a:srgbClr val="0070C0"/>
    <a:srgbClr val="F0ED7C"/>
    <a:srgbClr val="D9D4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3249" autoAdjust="0"/>
  </p:normalViewPr>
  <p:slideViewPr>
    <p:cSldViewPr snapToGrid="0">
      <p:cViewPr>
        <p:scale>
          <a:sx n="66" d="100"/>
          <a:sy n="66" d="100"/>
        </p:scale>
        <p:origin x="-684" y="-2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Office%20docs%202\Sector%20performance\Mlhud%20budget%20over%20years.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1.xlsx"/><Relationship Id="rId1" Type="http://schemas.openxmlformats.org/officeDocument/2006/relationships/themeOverride" Target="../theme/themeOverride15.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Projected Revenue Generated FY 2023/24 - FY 2024/25 </a:t>
            </a:r>
          </a:p>
        </c:rich>
      </c:tx>
      <c:layout/>
      <c:overlay val="0"/>
      <c:spPr>
        <a:noFill/>
        <a:ln>
          <a:noFill/>
        </a:ln>
        <a:effectLst/>
      </c:spPr>
    </c:title>
    <c:autoTitleDeleted val="0"/>
    <c:plotArea>
      <c:layout/>
      <c:lineChart>
        <c:grouping val="standard"/>
        <c:varyColors val="0"/>
        <c:ser>
          <c:idx val="0"/>
          <c:order val="0"/>
          <c:tx>
            <c:strRef>
              <c:f>Sheet2!$B$1</c:f>
              <c:strCache>
                <c:ptCount val="1"/>
                <c:pt idx="0">
                  <c:v>Revenue Generated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4"/>
            <c:marker>
              <c:spPr>
                <a:solidFill>
                  <a:schemeClr val="accent1"/>
                </a:solidFill>
                <a:ln w="9525">
                  <a:solidFill>
                    <a:schemeClr val="accent2"/>
                  </a:solidFill>
                </a:ln>
                <a:effectLst/>
              </c:spPr>
            </c:marker>
            <c:bubble3D val="0"/>
            <c:spPr>
              <a:ln w="28575" cap="rnd">
                <a:solidFill>
                  <a:schemeClr val="accent2"/>
                </a:solidFill>
                <a:round/>
              </a:ln>
              <a:effectLst/>
            </c:spPr>
            <c:extLst xmlns:c16r2="http://schemas.microsoft.com/office/drawing/2015/06/chart">
              <c:ext xmlns:c16="http://schemas.microsoft.com/office/drawing/2014/chart" uri="{C3380CC4-5D6E-409C-BE32-E72D297353CC}">
                <c16:uniqueId val="{00000001-453A-44FD-A1E6-BBD100ED0043}"/>
              </c:ext>
            </c:extLst>
          </c:dPt>
          <c:dPt>
            <c:idx val="5"/>
            <c:marker>
              <c:spPr>
                <a:solidFill>
                  <a:schemeClr val="accent1"/>
                </a:solidFill>
                <a:ln w="9525">
                  <a:solidFill>
                    <a:schemeClr val="accent2"/>
                  </a:solidFill>
                </a:ln>
                <a:effectLst/>
              </c:spPr>
            </c:marker>
            <c:bubble3D val="0"/>
            <c:spPr>
              <a:ln w="28575" cap="rnd">
                <a:solidFill>
                  <a:schemeClr val="accent2"/>
                </a:solidFill>
                <a:round/>
              </a:ln>
              <a:effectLst/>
            </c:spPr>
            <c:extLst xmlns:c16r2="http://schemas.microsoft.com/office/drawing/2015/06/chart">
              <c:ext xmlns:c16="http://schemas.microsoft.com/office/drawing/2014/chart" uri="{C3380CC4-5D6E-409C-BE32-E72D297353CC}">
                <c16:uniqueId val="{00000003-453A-44FD-A1E6-BBD100ED0043}"/>
              </c:ext>
            </c:extLst>
          </c:dPt>
          <c:cat>
            <c:strRef>
              <c:f>Sheet2!$A$2:$A$7</c:f>
              <c:strCache>
                <c:ptCount val="6"/>
                <c:pt idx="0">
                  <c:v>2019/2020</c:v>
                </c:pt>
                <c:pt idx="1">
                  <c:v>2020/2021</c:v>
                </c:pt>
                <c:pt idx="2">
                  <c:v>2021/2022</c:v>
                </c:pt>
                <c:pt idx="3">
                  <c:v>2022/2023</c:v>
                </c:pt>
                <c:pt idx="4">
                  <c:v>2023/2024</c:v>
                </c:pt>
                <c:pt idx="5">
                  <c:v>2024/2025</c:v>
                </c:pt>
              </c:strCache>
            </c:strRef>
          </c:cat>
          <c:val>
            <c:numRef>
              <c:f>Sheet2!$B$2:$B$7</c:f>
              <c:numCache>
                <c:formatCode>#,##0</c:formatCode>
                <c:ptCount val="6"/>
                <c:pt idx="0">
                  <c:v>27602182186</c:v>
                </c:pt>
                <c:pt idx="1">
                  <c:v>28140094107</c:v>
                </c:pt>
                <c:pt idx="2">
                  <c:v>64710000000</c:v>
                </c:pt>
                <c:pt idx="3">
                  <c:v>77258000578</c:v>
                </c:pt>
                <c:pt idx="4">
                  <c:v>105821372700</c:v>
                </c:pt>
                <c:pt idx="5">
                  <c:v>123708022459</c:v>
                </c:pt>
              </c:numCache>
            </c:numRef>
          </c:val>
          <c:smooth val="1"/>
          <c:extLst xmlns:c16r2="http://schemas.microsoft.com/office/drawing/2015/06/chart">
            <c:ext xmlns:c16="http://schemas.microsoft.com/office/drawing/2014/chart" uri="{C3380CC4-5D6E-409C-BE32-E72D297353CC}">
              <c16:uniqueId val="{00000004-453A-44FD-A1E6-BBD100ED0043}"/>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214204800"/>
        <c:axId val="214206336"/>
      </c:lineChart>
      <c:catAx>
        <c:axId val="21420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06336"/>
        <c:crosses val="autoZero"/>
        <c:auto val="1"/>
        <c:lblAlgn val="ctr"/>
        <c:lblOffset val="100"/>
        <c:noMultiLvlLbl val="0"/>
      </c:catAx>
      <c:valAx>
        <c:axId val="214206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04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share of Land Management Budget to National Budget</a:t>
            </a:r>
          </a:p>
        </c:rich>
      </c:tx>
      <c:layout/>
      <c:overlay val="0"/>
      <c:spPr>
        <a:noFill/>
        <a:ln>
          <a:noFill/>
        </a:ln>
        <a:effectLst/>
      </c:spPr>
    </c:title>
    <c:autoTitleDeleted val="0"/>
    <c:plotArea>
      <c:layout/>
      <c:lineChart>
        <c:grouping val="standard"/>
        <c:varyColors val="0"/>
        <c:ser>
          <c:idx val="0"/>
          <c:order val="0"/>
          <c:tx>
            <c:strRef>
              <c:f>Sheet2!$D$1</c:f>
              <c:strCache>
                <c:ptCount val="1"/>
                <c:pt idx="0">
                  <c:v>Percentage</c:v>
                </c:pt>
              </c:strCache>
            </c:strRef>
          </c:tx>
          <c:spPr>
            <a:ln w="12700" cap="rnd">
              <a:solidFill>
                <a:schemeClr val="accent1"/>
              </a:solidFill>
              <a:round/>
            </a:ln>
            <a:effectLst/>
          </c:spPr>
          <c:marker>
            <c:symbol val="circle"/>
            <c:size val="5"/>
            <c:spPr>
              <a:solidFill>
                <a:schemeClr val="accent1"/>
              </a:solidFill>
              <a:ln w="9525">
                <a:solidFill>
                  <a:schemeClr val="accent1"/>
                </a:solidFill>
              </a:ln>
              <a:effectLst/>
            </c:spPr>
          </c:marker>
          <c:cat>
            <c:strRef>
              <c:f>Sheet2!$A$2:$A$8</c:f>
              <c:strCache>
                <c:ptCount val="7"/>
                <c:pt idx="0">
                  <c:v>FY 2017/18</c:v>
                </c:pt>
                <c:pt idx="1">
                  <c:v>FY 2018/19</c:v>
                </c:pt>
                <c:pt idx="2">
                  <c:v>FY 2019/20</c:v>
                </c:pt>
                <c:pt idx="3">
                  <c:v>FY 2020/21</c:v>
                </c:pt>
                <c:pt idx="4">
                  <c:v>FY 2021/22</c:v>
                </c:pt>
                <c:pt idx="5">
                  <c:v>FY 2022/23</c:v>
                </c:pt>
                <c:pt idx="6">
                  <c:v>FY 2023/24</c:v>
                </c:pt>
              </c:strCache>
            </c:strRef>
          </c:cat>
          <c:val>
            <c:numRef>
              <c:f>Sheet2!$D$2:$D$8</c:f>
              <c:numCache>
                <c:formatCode>0.00%</c:formatCode>
                <c:ptCount val="7"/>
                <c:pt idx="0">
                  <c:v>2.0300000000000001E-3</c:v>
                </c:pt>
                <c:pt idx="1">
                  <c:v>3.0074613173506205E-3</c:v>
                </c:pt>
                <c:pt idx="2">
                  <c:v>8.975720601674612E-4</c:v>
                </c:pt>
                <c:pt idx="3">
                  <c:v>7.9880421163695521E-4</c:v>
                </c:pt>
                <c:pt idx="4">
                  <c:v>9.4495064540622636E-4</c:v>
                </c:pt>
                <c:pt idx="5">
                  <c:v>2.5692707251194682E-3</c:v>
                </c:pt>
                <c:pt idx="6">
                  <c:v>1.3297025951884826E-3</c:v>
                </c:pt>
              </c:numCache>
            </c:numRef>
          </c:val>
          <c:smooth val="1"/>
          <c:extLst xmlns:c16r2="http://schemas.microsoft.com/office/drawing/2015/06/chart">
            <c:ext xmlns:c16="http://schemas.microsoft.com/office/drawing/2014/chart" uri="{C3380CC4-5D6E-409C-BE32-E72D297353CC}">
              <c16:uniqueId val="{00000000-BCEB-45B1-A6EE-A4A712DBFA20}"/>
            </c:ext>
          </c:extLst>
        </c:ser>
        <c:dLbls>
          <c:showLegendKey val="0"/>
          <c:showVal val="0"/>
          <c:showCatName val="0"/>
          <c:showSerName val="0"/>
          <c:showPercent val="0"/>
          <c:showBubbleSize val="0"/>
        </c:dLbls>
        <c:marker val="1"/>
        <c:smooth val="0"/>
        <c:axId val="226724480"/>
        <c:axId val="226738944"/>
      </c:lineChart>
      <c:catAx>
        <c:axId val="22672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738944"/>
        <c:crosses val="autoZero"/>
        <c:auto val="1"/>
        <c:lblAlgn val="ctr"/>
        <c:lblOffset val="100"/>
        <c:noMultiLvlLbl val="0"/>
      </c:catAx>
      <c:valAx>
        <c:axId val="2267389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724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9.jpg"/></Relationships>
</file>

<file path=ppt/diagrams/_rels/data29.xml.rels><?xml version="1.0" encoding="UTF-8" standalone="yes"?>
<Relationships xmlns="http://schemas.openxmlformats.org/package/2006/relationships"><Relationship Id="rId8" Type="http://schemas.openxmlformats.org/officeDocument/2006/relationships/image" Target="../media/image35.jfif"/><Relationship Id="rId3" Type="http://schemas.openxmlformats.org/officeDocument/2006/relationships/image" Target="../media/image30.jfif"/><Relationship Id="rId7" Type="http://schemas.openxmlformats.org/officeDocument/2006/relationships/image" Target="../media/image34.jfif"/><Relationship Id="rId2" Type="http://schemas.openxmlformats.org/officeDocument/2006/relationships/image" Target="../media/image29.png"/><Relationship Id="rId1" Type="http://schemas.openxmlformats.org/officeDocument/2006/relationships/image" Target="../media/image28.jfif"/><Relationship Id="rId6" Type="http://schemas.openxmlformats.org/officeDocument/2006/relationships/image" Target="../media/image33.jfif"/><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fif"/></Relationships>
</file>

<file path=ppt/diagrams/_rels/data41.xml.rels><?xml version="1.0" encoding="UTF-8" standalone="yes"?>
<Relationships xmlns="http://schemas.openxmlformats.org/package/2006/relationships"><Relationship Id="rId1" Type="http://schemas.openxmlformats.org/officeDocument/2006/relationships/image" Target="../media/image39.jpg"/></Relationships>
</file>

<file path=ppt/diagrams/_rels/data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jfif"/><Relationship Id="rId11" Type="http://schemas.openxmlformats.org/officeDocument/2006/relationships/image" Target="../media/image20.jpg"/><Relationship Id="rId5" Type="http://schemas.openxmlformats.org/officeDocument/2006/relationships/image" Target="../media/image14.jfif"/><Relationship Id="rId10" Type="http://schemas.openxmlformats.org/officeDocument/2006/relationships/image" Target="../media/image19.png"/><Relationship Id="rId4" Type="http://schemas.openxmlformats.org/officeDocument/2006/relationships/image" Target="../media/image13.jfif"/><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g"/></Relationships>
</file>

<file path=ppt/diagrams/_rels/drawing29.xml.rels><?xml version="1.0" encoding="UTF-8" standalone="yes"?>
<Relationships xmlns="http://schemas.openxmlformats.org/package/2006/relationships"><Relationship Id="rId8" Type="http://schemas.openxmlformats.org/officeDocument/2006/relationships/image" Target="../media/image35.jfif"/><Relationship Id="rId3" Type="http://schemas.openxmlformats.org/officeDocument/2006/relationships/image" Target="../media/image30.jfif"/><Relationship Id="rId7" Type="http://schemas.openxmlformats.org/officeDocument/2006/relationships/image" Target="../media/image34.jfif"/><Relationship Id="rId2" Type="http://schemas.openxmlformats.org/officeDocument/2006/relationships/image" Target="../media/image29.png"/><Relationship Id="rId1" Type="http://schemas.openxmlformats.org/officeDocument/2006/relationships/image" Target="../media/image28.jfif"/><Relationship Id="rId6" Type="http://schemas.openxmlformats.org/officeDocument/2006/relationships/image" Target="../media/image33.jfif"/><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fif"/></Relationships>
</file>

<file path=ppt/diagrams/_rels/drawing41.xml.rels><?xml version="1.0" encoding="UTF-8" standalone="yes"?>
<Relationships xmlns="http://schemas.openxmlformats.org/package/2006/relationships"><Relationship Id="rId1" Type="http://schemas.openxmlformats.org/officeDocument/2006/relationships/image" Target="../media/image39.jpg"/></Relationships>
</file>

<file path=ppt/diagrams/_rels/drawing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jfif"/><Relationship Id="rId11" Type="http://schemas.openxmlformats.org/officeDocument/2006/relationships/image" Target="../media/image20.jpg"/><Relationship Id="rId5" Type="http://schemas.openxmlformats.org/officeDocument/2006/relationships/image" Target="../media/image14.jfif"/><Relationship Id="rId10" Type="http://schemas.openxmlformats.org/officeDocument/2006/relationships/image" Target="../media/image19.png"/><Relationship Id="rId4" Type="http://schemas.openxmlformats.org/officeDocument/2006/relationships/image" Target="../media/image13.jfif"/><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A878B-ECAB-40A8-B640-E00F82898CBA}"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n-US"/>
        </a:p>
      </dgm:t>
    </dgm:pt>
    <dgm:pt modelId="{34561B23-864E-4C46-A98B-CF505FE17CEA}">
      <dgm:prSet/>
      <dgm:spPr/>
      <dgm:t>
        <a:bodyPr/>
        <a:lstStyle/>
        <a:p>
          <a:pPr rtl="0"/>
          <a:r>
            <a:rPr lang="en-US" dirty="0"/>
            <a:t>Key achievements in the land sub </a:t>
          </a:r>
          <a:r>
            <a:rPr lang="en-US" dirty="0" err="1"/>
            <a:t>programme</a:t>
          </a:r>
          <a:endParaRPr lang="en-US" dirty="0"/>
        </a:p>
      </dgm:t>
    </dgm:pt>
    <dgm:pt modelId="{51481FBD-5D37-45F0-BDE3-66C67A526954}" type="parTrans" cxnId="{D6AB80B4-3D16-4EF0-A84F-1F9D718F2A4A}">
      <dgm:prSet/>
      <dgm:spPr/>
      <dgm:t>
        <a:bodyPr/>
        <a:lstStyle/>
        <a:p>
          <a:endParaRPr lang="en-US"/>
        </a:p>
      </dgm:t>
    </dgm:pt>
    <dgm:pt modelId="{DCD6A08B-010D-49C1-84CA-55E6342DC525}" type="sibTrans" cxnId="{D6AB80B4-3D16-4EF0-A84F-1F9D718F2A4A}">
      <dgm:prSet/>
      <dgm:spPr/>
      <dgm:t>
        <a:bodyPr/>
        <a:lstStyle/>
        <a:p>
          <a:endParaRPr lang="en-US"/>
        </a:p>
      </dgm:t>
    </dgm:pt>
    <dgm:pt modelId="{99B0C8E9-E436-4941-83AA-5BFD05CBBB1F}">
      <dgm:prSet/>
      <dgm:spPr/>
      <dgm:t>
        <a:bodyPr/>
        <a:lstStyle/>
        <a:p>
          <a:endParaRPr lang="en-US"/>
        </a:p>
      </dgm:t>
    </dgm:pt>
    <dgm:pt modelId="{BAF88EDE-4568-4C82-BDC3-2FD774D14A9F}" type="parTrans" cxnId="{9654929D-1C6A-468C-8F66-A7E591C99F86}">
      <dgm:prSet/>
      <dgm:spPr/>
      <dgm:t>
        <a:bodyPr/>
        <a:lstStyle/>
        <a:p>
          <a:endParaRPr lang="en-US"/>
        </a:p>
      </dgm:t>
    </dgm:pt>
    <dgm:pt modelId="{D2859371-B744-44ED-978C-E0E138881AA5}" type="sibTrans" cxnId="{9654929D-1C6A-468C-8F66-A7E591C99F86}">
      <dgm:prSet/>
      <dgm:spPr/>
      <dgm:t>
        <a:bodyPr/>
        <a:lstStyle/>
        <a:p>
          <a:endParaRPr lang="en-US"/>
        </a:p>
      </dgm:t>
    </dgm:pt>
    <dgm:pt modelId="{949432E3-E7FC-4A0F-B725-9F3B8B17294C}">
      <dgm:prSet/>
      <dgm:spPr/>
      <dgm:t>
        <a:bodyPr/>
        <a:lstStyle/>
        <a:p>
          <a:endParaRPr lang="en-US"/>
        </a:p>
      </dgm:t>
    </dgm:pt>
    <dgm:pt modelId="{1A19690D-B479-4770-8B83-8335860AE9C4}" type="parTrans" cxnId="{F240926B-5284-4F7F-8E5E-D068BB2C8468}">
      <dgm:prSet/>
      <dgm:spPr/>
      <dgm:t>
        <a:bodyPr/>
        <a:lstStyle/>
        <a:p>
          <a:endParaRPr lang="en-US"/>
        </a:p>
      </dgm:t>
    </dgm:pt>
    <dgm:pt modelId="{FEEF2EBB-90AB-4022-ADDD-4E907CF1EB18}" type="sibTrans" cxnId="{F240926B-5284-4F7F-8E5E-D068BB2C8468}">
      <dgm:prSet/>
      <dgm:spPr/>
      <dgm:t>
        <a:bodyPr/>
        <a:lstStyle/>
        <a:p>
          <a:endParaRPr lang="en-US"/>
        </a:p>
      </dgm:t>
    </dgm:pt>
    <dgm:pt modelId="{CFA60D11-8459-40D0-AFFD-A738368CDAFE}">
      <dgm:prSet/>
      <dgm:spPr/>
      <dgm:t>
        <a:bodyPr/>
        <a:lstStyle/>
        <a:p>
          <a:pPr rtl="0"/>
          <a:r>
            <a:rPr lang="en-US" dirty="0"/>
            <a:t>Revenue Generation</a:t>
          </a:r>
        </a:p>
      </dgm:t>
    </dgm:pt>
    <dgm:pt modelId="{5CCE62D8-BFEC-4912-85F1-70B03BD4513B}" type="parTrans" cxnId="{7B29ADC6-F39C-48B9-B14E-BD59E38C444C}">
      <dgm:prSet/>
      <dgm:spPr/>
      <dgm:t>
        <a:bodyPr/>
        <a:lstStyle/>
        <a:p>
          <a:endParaRPr lang="en-US"/>
        </a:p>
      </dgm:t>
    </dgm:pt>
    <dgm:pt modelId="{8085DCD2-E4BF-49E0-8E84-A01ACC3CC288}" type="sibTrans" cxnId="{7B29ADC6-F39C-48B9-B14E-BD59E38C444C}">
      <dgm:prSet/>
      <dgm:spPr/>
      <dgm:t>
        <a:bodyPr/>
        <a:lstStyle/>
        <a:p>
          <a:endParaRPr lang="en-US"/>
        </a:p>
      </dgm:t>
    </dgm:pt>
    <dgm:pt modelId="{E0C96C6E-92C1-4D90-A324-F3C08D8FC1CC}">
      <dgm:prSet/>
      <dgm:spPr/>
      <dgm:t>
        <a:bodyPr/>
        <a:lstStyle/>
        <a:p>
          <a:pPr rtl="0"/>
          <a:r>
            <a:rPr lang="en-US" dirty="0"/>
            <a:t>NDP III</a:t>
          </a:r>
        </a:p>
      </dgm:t>
    </dgm:pt>
    <dgm:pt modelId="{42308A75-70C1-4596-A172-3D0DF10B0ECC}" type="sibTrans" cxnId="{39EF1B07-321B-4761-AF42-B611B9ADEE5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C273B078-B9C6-4E52-AD81-5694B9699357}" type="parTrans" cxnId="{39EF1B07-321B-4761-AF42-B611B9ADEE55}">
      <dgm:prSet/>
      <dgm:spPr/>
      <dgm:t>
        <a:bodyPr/>
        <a:lstStyle/>
        <a:p>
          <a:endParaRPr lang="en-US"/>
        </a:p>
      </dgm:t>
    </dgm:pt>
    <dgm:pt modelId="{19EE80CC-866D-45DA-8A6F-6B315D0EF448}">
      <dgm:prSet/>
      <dgm:spPr/>
      <dgm:t>
        <a:bodyPr/>
        <a:lstStyle/>
        <a:p>
          <a:r>
            <a:rPr lang="en-US" dirty="0"/>
            <a:t>Land management – Budget Outlook</a:t>
          </a:r>
        </a:p>
      </dgm:t>
    </dgm:pt>
    <dgm:pt modelId="{C96EF20A-7349-4E7D-B94B-01E564403EC2}" type="parTrans" cxnId="{329199C5-C900-4580-A4E1-6113ECF23444}">
      <dgm:prSet/>
      <dgm:spPr/>
      <dgm:t>
        <a:bodyPr/>
        <a:lstStyle/>
        <a:p>
          <a:endParaRPr lang="en-US"/>
        </a:p>
      </dgm:t>
    </dgm:pt>
    <dgm:pt modelId="{47147A81-6BC4-4598-8273-428C70D5263A}" type="sibTrans" cxnId="{329199C5-C900-4580-A4E1-6113ECF23444}">
      <dgm:prSet/>
      <dgm:spPr/>
      <dgm:t>
        <a:bodyPr/>
        <a:lstStyle/>
        <a:p>
          <a:endParaRPr lang="en-US"/>
        </a:p>
      </dgm:t>
    </dgm:pt>
    <dgm:pt modelId="{4D17FE0E-AE8E-4175-A8C1-49CA4C804AAA}">
      <dgm:prSet/>
      <dgm:spPr/>
      <dgm:t>
        <a:bodyPr/>
        <a:lstStyle/>
        <a:p>
          <a:pPr rtl="0"/>
          <a:r>
            <a:rPr lang="en-US" dirty="0"/>
            <a:t>Impacts of land reforms</a:t>
          </a:r>
        </a:p>
      </dgm:t>
    </dgm:pt>
    <dgm:pt modelId="{8785FE45-16CE-4F6D-8E89-8D1B3D21FA0A}" type="parTrans" cxnId="{1C132B9B-5177-459C-AA96-11C68BB1CA53}">
      <dgm:prSet/>
      <dgm:spPr/>
      <dgm:t>
        <a:bodyPr/>
        <a:lstStyle/>
        <a:p>
          <a:endParaRPr lang="en-US"/>
        </a:p>
      </dgm:t>
    </dgm:pt>
    <dgm:pt modelId="{B6C60D6F-CC89-4CEE-A63A-457D7EE0B963}" type="sibTrans" cxnId="{1C132B9B-5177-459C-AA96-11C68BB1CA53}">
      <dgm:prSet/>
      <dgm:spPr/>
      <dgm:t>
        <a:bodyPr/>
        <a:lstStyle/>
        <a:p>
          <a:endParaRPr lang="en-US"/>
        </a:p>
      </dgm:t>
    </dgm:pt>
    <dgm:pt modelId="{97175A55-3FFC-4091-B7B1-BF62CC1685E6}">
      <dgm:prSet/>
      <dgm:spPr/>
      <dgm:t>
        <a:bodyPr/>
        <a:lstStyle/>
        <a:p>
          <a:pPr rtl="0"/>
          <a:r>
            <a:rPr lang="en-US" dirty="0"/>
            <a:t>Land reforms</a:t>
          </a:r>
        </a:p>
      </dgm:t>
    </dgm:pt>
    <dgm:pt modelId="{F8BE2499-C766-4D4B-80F3-8FE7D9BE1349}" type="sibTrans" cxnId="{8EE227A6-CD7A-47A8-9635-223A251A91DA}">
      <dgm:prSet/>
      <dgm:spPr/>
      <dgm:t>
        <a:bodyPr/>
        <a:lstStyle/>
        <a:p>
          <a:endParaRPr lang="en-US"/>
        </a:p>
      </dgm:t>
    </dgm:pt>
    <dgm:pt modelId="{68E370C2-D7FA-4C05-BC92-074C581BFEA0}" type="parTrans" cxnId="{8EE227A6-CD7A-47A8-9635-223A251A91DA}">
      <dgm:prSet/>
      <dgm:spPr/>
      <dgm:t>
        <a:bodyPr/>
        <a:lstStyle/>
        <a:p>
          <a:endParaRPr lang="en-US"/>
        </a:p>
      </dgm:t>
    </dgm:pt>
    <dgm:pt modelId="{65A88D73-8D15-4D21-B7B2-71CB8DABF95F}">
      <dgm:prSet/>
      <dgm:spPr/>
      <dgm:t>
        <a:bodyPr/>
        <a:lstStyle/>
        <a:p>
          <a:pPr rtl="0"/>
          <a:r>
            <a:rPr lang="en-US"/>
            <a:t>Land </a:t>
          </a:r>
          <a:r>
            <a:rPr lang="en-US" dirty="0"/>
            <a:t>as a Resource</a:t>
          </a:r>
        </a:p>
      </dgm:t>
    </dgm:pt>
    <dgm:pt modelId="{2415D37D-D0ED-4FCD-98CC-7F131AE5DC6F}" type="parTrans" cxnId="{3B828222-00C3-4458-868C-F193AFC470A3}">
      <dgm:prSet/>
      <dgm:spPr/>
      <dgm:t>
        <a:bodyPr/>
        <a:lstStyle/>
        <a:p>
          <a:endParaRPr lang="en-US"/>
        </a:p>
      </dgm:t>
    </dgm:pt>
    <dgm:pt modelId="{27B72460-BC49-4256-B30E-8BE1683C0806}" type="sibTrans" cxnId="{3B828222-00C3-4458-868C-F193AFC470A3}">
      <dgm:prSet/>
      <dgm:spPr/>
      <dgm:t>
        <a:bodyPr/>
        <a:lstStyle/>
        <a:p>
          <a:endParaRPr lang="en-US"/>
        </a:p>
      </dgm:t>
    </dgm:pt>
    <dgm:pt modelId="{91ED50EA-CE3E-45C0-A8D9-B6D0EF3C9802}" type="pres">
      <dgm:prSet presAssocID="{B89A878B-ECAB-40A8-B640-E00F82898CBA}" presName="Name0" presStyleCnt="0">
        <dgm:presLayoutVars>
          <dgm:chMax val="7"/>
          <dgm:chPref val="7"/>
          <dgm:dir/>
        </dgm:presLayoutVars>
      </dgm:prSet>
      <dgm:spPr/>
      <dgm:t>
        <a:bodyPr/>
        <a:lstStyle/>
        <a:p>
          <a:endParaRPr lang="en-US"/>
        </a:p>
      </dgm:t>
    </dgm:pt>
    <dgm:pt modelId="{2E290A15-C051-44C8-9C67-C529C00E4A7E}" type="pres">
      <dgm:prSet presAssocID="{B89A878B-ECAB-40A8-B640-E00F82898CBA}" presName="Name1" presStyleCnt="0"/>
      <dgm:spPr/>
    </dgm:pt>
    <dgm:pt modelId="{257F9A7F-8A6F-4F92-B01D-EECA4213E9BF}" type="pres">
      <dgm:prSet presAssocID="{B89A878B-ECAB-40A8-B640-E00F82898CBA}" presName="cycle" presStyleCnt="0"/>
      <dgm:spPr/>
    </dgm:pt>
    <dgm:pt modelId="{F308724E-DDC1-47F4-8CDB-9C01E567C6FD}" type="pres">
      <dgm:prSet presAssocID="{B89A878B-ECAB-40A8-B640-E00F82898CBA}" presName="srcNode" presStyleLbl="node1" presStyleIdx="0" presStyleCnt="7"/>
      <dgm:spPr/>
    </dgm:pt>
    <dgm:pt modelId="{E1D168A8-B0EA-4A89-A701-42C5882AE2E0}" type="pres">
      <dgm:prSet presAssocID="{B89A878B-ECAB-40A8-B640-E00F82898CBA}" presName="conn" presStyleLbl="parChTrans1D2" presStyleIdx="0" presStyleCnt="1"/>
      <dgm:spPr/>
      <dgm:t>
        <a:bodyPr/>
        <a:lstStyle/>
        <a:p>
          <a:endParaRPr lang="en-US"/>
        </a:p>
      </dgm:t>
    </dgm:pt>
    <dgm:pt modelId="{7C53F057-17F7-499E-878C-C75F4FB96633}" type="pres">
      <dgm:prSet presAssocID="{B89A878B-ECAB-40A8-B640-E00F82898CBA}" presName="extraNode" presStyleLbl="node1" presStyleIdx="0" presStyleCnt="7"/>
      <dgm:spPr/>
    </dgm:pt>
    <dgm:pt modelId="{0046F75D-0778-4D57-BF8F-4E7894088D05}" type="pres">
      <dgm:prSet presAssocID="{B89A878B-ECAB-40A8-B640-E00F82898CBA}" presName="dstNode" presStyleLbl="node1" presStyleIdx="0" presStyleCnt="7"/>
      <dgm:spPr/>
    </dgm:pt>
    <dgm:pt modelId="{0606CB53-7719-4E91-BBA6-340DFD381334}" type="pres">
      <dgm:prSet presAssocID="{E0C96C6E-92C1-4D90-A324-F3C08D8FC1CC}" presName="text_1" presStyleLbl="node1" presStyleIdx="0" presStyleCnt="7">
        <dgm:presLayoutVars>
          <dgm:bulletEnabled val="1"/>
        </dgm:presLayoutVars>
      </dgm:prSet>
      <dgm:spPr/>
      <dgm:t>
        <a:bodyPr/>
        <a:lstStyle/>
        <a:p>
          <a:endParaRPr lang="en-US"/>
        </a:p>
      </dgm:t>
    </dgm:pt>
    <dgm:pt modelId="{33D9F5FA-50DB-481F-814A-A18921F6B30E}" type="pres">
      <dgm:prSet presAssocID="{E0C96C6E-92C1-4D90-A324-F3C08D8FC1CC}" presName="accent_1" presStyleCnt="0"/>
      <dgm:spPr/>
    </dgm:pt>
    <dgm:pt modelId="{0875ACB2-931A-462F-91F2-75BB6B313C9D}" type="pres">
      <dgm:prSet presAssocID="{E0C96C6E-92C1-4D90-A324-F3C08D8FC1CC}" presName="accentRepeatNode" presStyleLbl="solidFgAcc1" presStyleIdx="0" presStyleCnt="7"/>
      <dgm:spPr/>
    </dgm:pt>
    <dgm:pt modelId="{939E57C3-90B7-4217-8072-975B8FE6A7AF}" type="pres">
      <dgm:prSet presAssocID="{65A88D73-8D15-4D21-B7B2-71CB8DABF95F}" presName="text_2" presStyleLbl="node1" presStyleIdx="1" presStyleCnt="7">
        <dgm:presLayoutVars>
          <dgm:bulletEnabled val="1"/>
        </dgm:presLayoutVars>
      </dgm:prSet>
      <dgm:spPr/>
      <dgm:t>
        <a:bodyPr/>
        <a:lstStyle/>
        <a:p>
          <a:endParaRPr lang="en-US"/>
        </a:p>
      </dgm:t>
    </dgm:pt>
    <dgm:pt modelId="{E2D993B3-3B35-4510-8A6C-D4DF92024188}" type="pres">
      <dgm:prSet presAssocID="{65A88D73-8D15-4D21-B7B2-71CB8DABF95F}" presName="accent_2" presStyleCnt="0"/>
      <dgm:spPr/>
    </dgm:pt>
    <dgm:pt modelId="{EDC46D42-B372-48E0-864C-951EE0171446}" type="pres">
      <dgm:prSet presAssocID="{65A88D73-8D15-4D21-B7B2-71CB8DABF95F}" presName="accentRepeatNode" presStyleLbl="solidFgAcc1" presStyleIdx="1" presStyleCnt="7"/>
      <dgm:spPr/>
    </dgm:pt>
    <dgm:pt modelId="{04C8DB73-87CE-4396-A1AD-29205B3545E9}" type="pres">
      <dgm:prSet presAssocID="{97175A55-3FFC-4091-B7B1-BF62CC1685E6}" presName="text_3" presStyleLbl="node1" presStyleIdx="2" presStyleCnt="7">
        <dgm:presLayoutVars>
          <dgm:bulletEnabled val="1"/>
        </dgm:presLayoutVars>
      </dgm:prSet>
      <dgm:spPr/>
      <dgm:t>
        <a:bodyPr/>
        <a:lstStyle/>
        <a:p>
          <a:endParaRPr lang="en-US"/>
        </a:p>
      </dgm:t>
    </dgm:pt>
    <dgm:pt modelId="{8F6EA5B1-01EB-4FA4-878E-57BE577ABDAB}" type="pres">
      <dgm:prSet presAssocID="{97175A55-3FFC-4091-B7B1-BF62CC1685E6}" presName="accent_3" presStyleCnt="0"/>
      <dgm:spPr/>
    </dgm:pt>
    <dgm:pt modelId="{190B70C9-D7CD-46CA-A216-6F09DECD1100}" type="pres">
      <dgm:prSet presAssocID="{97175A55-3FFC-4091-B7B1-BF62CC1685E6}" presName="accentRepeatNode" presStyleLbl="solidFgAcc1" presStyleIdx="2" presStyleCnt="7"/>
      <dgm:spPr/>
    </dgm:pt>
    <dgm:pt modelId="{EA5C58E7-9A06-4BE8-94B4-285A058053B1}" type="pres">
      <dgm:prSet presAssocID="{4D17FE0E-AE8E-4175-A8C1-49CA4C804AAA}" presName="text_4" presStyleLbl="node1" presStyleIdx="3" presStyleCnt="7">
        <dgm:presLayoutVars>
          <dgm:bulletEnabled val="1"/>
        </dgm:presLayoutVars>
      </dgm:prSet>
      <dgm:spPr/>
      <dgm:t>
        <a:bodyPr/>
        <a:lstStyle/>
        <a:p>
          <a:endParaRPr lang="en-US"/>
        </a:p>
      </dgm:t>
    </dgm:pt>
    <dgm:pt modelId="{66ADB138-8358-4447-8B03-8CAF8E9BA1DC}" type="pres">
      <dgm:prSet presAssocID="{4D17FE0E-AE8E-4175-A8C1-49CA4C804AAA}" presName="accent_4" presStyleCnt="0"/>
      <dgm:spPr/>
    </dgm:pt>
    <dgm:pt modelId="{13F6C02A-C933-4EFF-AF2A-B05FD2E9B020}" type="pres">
      <dgm:prSet presAssocID="{4D17FE0E-AE8E-4175-A8C1-49CA4C804AAA}" presName="accentRepeatNode" presStyleLbl="solidFgAcc1" presStyleIdx="3" presStyleCnt="7"/>
      <dgm:spPr/>
    </dgm:pt>
    <dgm:pt modelId="{EFCDAC96-E131-4CAA-939F-FBF9EC7CE623}" type="pres">
      <dgm:prSet presAssocID="{34561B23-864E-4C46-A98B-CF505FE17CEA}" presName="text_5" presStyleLbl="node1" presStyleIdx="4" presStyleCnt="7">
        <dgm:presLayoutVars>
          <dgm:bulletEnabled val="1"/>
        </dgm:presLayoutVars>
      </dgm:prSet>
      <dgm:spPr/>
      <dgm:t>
        <a:bodyPr/>
        <a:lstStyle/>
        <a:p>
          <a:endParaRPr lang="en-US"/>
        </a:p>
      </dgm:t>
    </dgm:pt>
    <dgm:pt modelId="{5042836C-3FAD-42D0-B7FF-15F097FE8BCA}" type="pres">
      <dgm:prSet presAssocID="{34561B23-864E-4C46-A98B-CF505FE17CEA}" presName="accent_5" presStyleCnt="0"/>
      <dgm:spPr/>
    </dgm:pt>
    <dgm:pt modelId="{CDEBB884-5B66-4D95-8B62-40A5C5CB4D1B}" type="pres">
      <dgm:prSet presAssocID="{34561B23-864E-4C46-A98B-CF505FE17CEA}" presName="accentRepeatNode" presStyleLbl="solidFgAcc1" presStyleIdx="4" presStyleCnt="7"/>
      <dgm:spPr/>
    </dgm:pt>
    <dgm:pt modelId="{B3E2E30F-1635-49A6-A849-68E36ED25F00}" type="pres">
      <dgm:prSet presAssocID="{CFA60D11-8459-40D0-AFFD-A738368CDAFE}" presName="text_6" presStyleLbl="node1" presStyleIdx="5" presStyleCnt="7">
        <dgm:presLayoutVars>
          <dgm:bulletEnabled val="1"/>
        </dgm:presLayoutVars>
      </dgm:prSet>
      <dgm:spPr/>
      <dgm:t>
        <a:bodyPr/>
        <a:lstStyle/>
        <a:p>
          <a:endParaRPr lang="en-US"/>
        </a:p>
      </dgm:t>
    </dgm:pt>
    <dgm:pt modelId="{4D65F657-1415-47A4-8990-890440905ECE}" type="pres">
      <dgm:prSet presAssocID="{CFA60D11-8459-40D0-AFFD-A738368CDAFE}" presName="accent_6" presStyleCnt="0"/>
      <dgm:spPr/>
    </dgm:pt>
    <dgm:pt modelId="{2A4799CA-0596-48C9-AA44-5D8D9C98CE45}" type="pres">
      <dgm:prSet presAssocID="{CFA60D11-8459-40D0-AFFD-A738368CDAFE}" presName="accentRepeatNode" presStyleLbl="solidFgAcc1" presStyleIdx="5" presStyleCnt="7"/>
      <dgm:spPr/>
    </dgm:pt>
    <dgm:pt modelId="{42F796CD-F259-4D0F-B071-CEDEA51C32C0}" type="pres">
      <dgm:prSet presAssocID="{19EE80CC-866D-45DA-8A6F-6B315D0EF448}" presName="text_7" presStyleLbl="node1" presStyleIdx="6" presStyleCnt="7">
        <dgm:presLayoutVars>
          <dgm:bulletEnabled val="1"/>
        </dgm:presLayoutVars>
      </dgm:prSet>
      <dgm:spPr/>
      <dgm:t>
        <a:bodyPr/>
        <a:lstStyle/>
        <a:p>
          <a:endParaRPr lang="en-US"/>
        </a:p>
      </dgm:t>
    </dgm:pt>
    <dgm:pt modelId="{7EAF4FED-FDF2-431B-9BB5-D3B11C44EED0}" type="pres">
      <dgm:prSet presAssocID="{19EE80CC-866D-45DA-8A6F-6B315D0EF448}" presName="accent_7" presStyleCnt="0"/>
      <dgm:spPr/>
    </dgm:pt>
    <dgm:pt modelId="{EE54BB6E-E185-4D7C-A434-7C8E33A107F3}" type="pres">
      <dgm:prSet presAssocID="{19EE80CC-866D-45DA-8A6F-6B315D0EF448}" presName="accentRepeatNode" presStyleLbl="solidFgAcc1" presStyleIdx="6" presStyleCnt="7"/>
      <dgm:spPr/>
    </dgm:pt>
  </dgm:ptLst>
  <dgm:cxnLst>
    <dgm:cxn modelId="{D6AB80B4-3D16-4EF0-A84F-1F9D718F2A4A}" srcId="{B89A878B-ECAB-40A8-B640-E00F82898CBA}" destId="{34561B23-864E-4C46-A98B-CF505FE17CEA}" srcOrd="4" destOrd="0" parTransId="{51481FBD-5D37-45F0-BDE3-66C67A526954}" sibTransId="{DCD6A08B-010D-49C1-84CA-55E6342DC525}"/>
    <dgm:cxn modelId="{39EF1B07-321B-4761-AF42-B611B9ADEE55}" srcId="{B89A878B-ECAB-40A8-B640-E00F82898CBA}" destId="{E0C96C6E-92C1-4D90-A324-F3C08D8FC1CC}" srcOrd="0" destOrd="0" parTransId="{C273B078-B9C6-4E52-AD81-5694B9699357}" sibTransId="{42308A75-70C1-4596-A172-3D0DF10B0ECC}"/>
    <dgm:cxn modelId="{E791F126-F128-46C3-80C0-DA99030E5C29}" type="presOf" srcId="{65A88D73-8D15-4D21-B7B2-71CB8DABF95F}" destId="{939E57C3-90B7-4217-8072-975B8FE6A7AF}" srcOrd="0" destOrd="0" presId="urn:microsoft.com/office/officeart/2008/layout/VerticalCurvedList"/>
    <dgm:cxn modelId="{F240926B-5284-4F7F-8E5E-D068BB2C8468}" srcId="{B89A878B-ECAB-40A8-B640-E00F82898CBA}" destId="{949432E3-E7FC-4A0F-B725-9F3B8B17294C}" srcOrd="8" destOrd="0" parTransId="{1A19690D-B479-4770-8B83-8335860AE9C4}" sibTransId="{FEEF2EBB-90AB-4022-ADDD-4E907CF1EB18}"/>
    <dgm:cxn modelId="{329199C5-C900-4580-A4E1-6113ECF23444}" srcId="{B89A878B-ECAB-40A8-B640-E00F82898CBA}" destId="{19EE80CC-866D-45DA-8A6F-6B315D0EF448}" srcOrd="6" destOrd="0" parTransId="{C96EF20A-7349-4E7D-B94B-01E564403EC2}" sibTransId="{47147A81-6BC4-4598-8273-428C70D5263A}"/>
    <dgm:cxn modelId="{8EE227A6-CD7A-47A8-9635-223A251A91DA}" srcId="{B89A878B-ECAB-40A8-B640-E00F82898CBA}" destId="{97175A55-3FFC-4091-B7B1-BF62CC1685E6}" srcOrd="2" destOrd="0" parTransId="{68E370C2-D7FA-4C05-BC92-074C581BFEA0}" sibTransId="{F8BE2499-C766-4D4B-80F3-8FE7D9BE1349}"/>
    <dgm:cxn modelId="{20DAB261-26B5-4182-BE8F-D793753424C6}" type="presOf" srcId="{42308A75-70C1-4596-A172-3D0DF10B0ECC}" destId="{E1D168A8-B0EA-4A89-A701-42C5882AE2E0}" srcOrd="0" destOrd="0" presId="urn:microsoft.com/office/officeart/2008/layout/VerticalCurvedList"/>
    <dgm:cxn modelId="{F632DF20-1258-4966-97F3-B59CCBD2444B}" type="presOf" srcId="{B89A878B-ECAB-40A8-B640-E00F82898CBA}" destId="{91ED50EA-CE3E-45C0-A8D9-B6D0EF3C9802}" srcOrd="0" destOrd="0" presId="urn:microsoft.com/office/officeart/2008/layout/VerticalCurvedList"/>
    <dgm:cxn modelId="{95432D38-07CD-4CA9-A083-5249AE1223B5}" type="presOf" srcId="{E0C96C6E-92C1-4D90-A324-F3C08D8FC1CC}" destId="{0606CB53-7719-4E91-BBA6-340DFD381334}" srcOrd="0" destOrd="0" presId="urn:microsoft.com/office/officeart/2008/layout/VerticalCurvedList"/>
    <dgm:cxn modelId="{3744D88D-B721-47DC-B7A3-8C4C797845B1}" type="presOf" srcId="{19EE80CC-866D-45DA-8A6F-6B315D0EF448}" destId="{42F796CD-F259-4D0F-B071-CEDEA51C32C0}" srcOrd="0" destOrd="0" presId="urn:microsoft.com/office/officeart/2008/layout/VerticalCurvedList"/>
    <dgm:cxn modelId="{CDD2B038-5F35-4721-9B2D-AC88BEAD33B7}" type="presOf" srcId="{34561B23-864E-4C46-A98B-CF505FE17CEA}" destId="{EFCDAC96-E131-4CAA-939F-FBF9EC7CE623}" srcOrd="0" destOrd="0" presId="urn:microsoft.com/office/officeart/2008/layout/VerticalCurvedList"/>
    <dgm:cxn modelId="{9654929D-1C6A-468C-8F66-A7E591C99F86}" srcId="{B89A878B-ECAB-40A8-B640-E00F82898CBA}" destId="{99B0C8E9-E436-4941-83AA-5BFD05CBBB1F}" srcOrd="7" destOrd="0" parTransId="{BAF88EDE-4568-4C82-BDC3-2FD774D14A9F}" sibTransId="{D2859371-B744-44ED-978C-E0E138881AA5}"/>
    <dgm:cxn modelId="{7B29ADC6-F39C-48B9-B14E-BD59E38C444C}" srcId="{B89A878B-ECAB-40A8-B640-E00F82898CBA}" destId="{CFA60D11-8459-40D0-AFFD-A738368CDAFE}" srcOrd="5" destOrd="0" parTransId="{5CCE62D8-BFEC-4912-85F1-70B03BD4513B}" sibTransId="{8085DCD2-E4BF-49E0-8E84-A01ACC3CC288}"/>
    <dgm:cxn modelId="{51F44570-2CAE-470D-9DF2-9F2227AAEC93}" type="presOf" srcId="{CFA60D11-8459-40D0-AFFD-A738368CDAFE}" destId="{B3E2E30F-1635-49A6-A849-68E36ED25F00}" srcOrd="0" destOrd="0" presId="urn:microsoft.com/office/officeart/2008/layout/VerticalCurvedList"/>
    <dgm:cxn modelId="{1C132B9B-5177-459C-AA96-11C68BB1CA53}" srcId="{B89A878B-ECAB-40A8-B640-E00F82898CBA}" destId="{4D17FE0E-AE8E-4175-A8C1-49CA4C804AAA}" srcOrd="3" destOrd="0" parTransId="{8785FE45-16CE-4F6D-8E89-8D1B3D21FA0A}" sibTransId="{B6C60D6F-CC89-4CEE-A63A-457D7EE0B963}"/>
    <dgm:cxn modelId="{3B828222-00C3-4458-868C-F193AFC470A3}" srcId="{B89A878B-ECAB-40A8-B640-E00F82898CBA}" destId="{65A88D73-8D15-4D21-B7B2-71CB8DABF95F}" srcOrd="1" destOrd="0" parTransId="{2415D37D-D0ED-4FCD-98CC-7F131AE5DC6F}" sibTransId="{27B72460-BC49-4256-B30E-8BE1683C0806}"/>
    <dgm:cxn modelId="{64224356-FB69-4AD2-BC7E-7BB0B81E1316}" type="presOf" srcId="{4D17FE0E-AE8E-4175-A8C1-49CA4C804AAA}" destId="{EA5C58E7-9A06-4BE8-94B4-285A058053B1}" srcOrd="0" destOrd="0" presId="urn:microsoft.com/office/officeart/2008/layout/VerticalCurvedList"/>
    <dgm:cxn modelId="{C44C53F1-ACE4-41D8-9086-FE756363A86D}" type="presOf" srcId="{97175A55-3FFC-4091-B7B1-BF62CC1685E6}" destId="{04C8DB73-87CE-4396-A1AD-29205B3545E9}" srcOrd="0" destOrd="0" presId="urn:microsoft.com/office/officeart/2008/layout/VerticalCurvedList"/>
    <dgm:cxn modelId="{45C92742-CC4F-4E8E-AB66-0BA6B4460883}" type="presParOf" srcId="{91ED50EA-CE3E-45C0-A8D9-B6D0EF3C9802}" destId="{2E290A15-C051-44C8-9C67-C529C00E4A7E}" srcOrd="0" destOrd="0" presId="urn:microsoft.com/office/officeart/2008/layout/VerticalCurvedList"/>
    <dgm:cxn modelId="{32E2E42E-595A-41DF-8864-6654FC85B989}" type="presParOf" srcId="{2E290A15-C051-44C8-9C67-C529C00E4A7E}" destId="{257F9A7F-8A6F-4F92-B01D-EECA4213E9BF}" srcOrd="0" destOrd="0" presId="urn:microsoft.com/office/officeart/2008/layout/VerticalCurvedList"/>
    <dgm:cxn modelId="{79449ECC-23C6-49DD-BED5-2D15EE66D3D5}" type="presParOf" srcId="{257F9A7F-8A6F-4F92-B01D-EECA4213E9BF}" destId="{F308724E-DDC1-47F4-8CDB-9C01E567C6FD}" srcOrd="0" destOrd="0" presId="urn:microsoft.com/office/officeart/2008/layout/VerticalCurvedList"/>
    <dgm:cxn modelId="{73F2B83A-5240-41E3-9718-20615516599B}" type="presParOf" srcId="{257F9A7F-8A6F-4F92-B01D-EECA4213E9BF}" destId="{E1D168A8-B0EA-4A89-A701-42C5882AE2E0}" srcOrd="1" destOrd="0" presId="urn:microsoft.com/office/officeart/2008/layout/VerticalCurvedList"/>
    <dgm:cxn modelId="{8FE219FF-E8B6-4AC7-9608-D0D3AEA710A2}" type="presParOf" srcId="{257F9A7F-8A6F-4F92-B01D-EECA4213E9BF}" destId="{7C53F057-17F7-499E-878C-C75F4FB96633}" srcOrd="2" destOrd="0" presId="urn:microsoft.com/office/officeart/2008/layout/VerticalCurvedList"/>
    <dgm:cxn modelId="{F7A01278-067E-4398-8975-8A5418EFE7E7}" type="presParOf" srcId="{257F9A7F-8A6F-4F92-B01D-EECA4213E9BF}" destId="{0046F75D-0778-4D57-BF8F-4E7894088D05}" srcOrd="3" destOrd="0" presId="urn:microsoft.com/office/officeart/2008/layout/VerticalCurvedList"/>
    <dgm:cxn modelId="{4886E417-74F4-43CF-BF03-A2947C5A0841}" type="presParOf" srcId="{2E290A15-C051-44C8-9C67-C529C00E4A7E}" destId="{0606CB53-7719-4E91-BBA6-340DFD381334}" srcOrd="1" destOrd="0" presId="urn:microsoft.com/office/officeart/2008/layout/VerticalCurvedList"/>
    <dgm:cxn modelId="{38F7025A-0D27-4EB6-B4B1-264486C5C14F}" type="presParOf" srcId="{2E290A15-C051-44C8-9C67-C529C00E4A7E}" destId="{33D9F5FA-50DB-481F-814A-A18921F6B30E}" srcOrd="2" destOrd="0" presId="urn:microsoft.com/office/officeart/2008/layout/VerticalCurvedList"/>
    <dgm:cxn modelId="{C27CC4B1-CBD2-4893-834C-B5D67F4B0CF1}" type="presParOf" srcId="{33D9F5FA-50DB-481F-814A-A18921F6B30E}" destId="{0875ACB2-931A-462F-91F2-75BB6B313C9D}" srcOrd="0" destOrd="0" presId="urn:microsoft.com/office/officeart/2008/layout/VerticalCurvedList"/>
    <dgm:cxn modelId="{FC090D6C-627C-45F0-8358-960450CF0E59}" type="presParOf" srcId="{2E290A15-C051-44C8-9C67-C529C00E4A7E}" destId="{939E57C3-90B7-4217-8072-975B8FE6A7AF}" srcOrd="3" destOrd="0" presId="urn:microsoft.com/office/officeart/2008/layout/VerticalCurvedList"/>
    <dgm:cxn modelId="{00837324-0F8B-48B0-A6F8-2EB7C1A14750}" type="presParOf" srcId="{2E290A15-C051-44C8-9C67-C529C00E4A7E}" destId="{E2D993B3-3B35-4510-8A6C-D4DF92024188}" srcOrd="4" destOrd="0" presId="urn:microsoft.com/office/officeart/2008/layout/VerticalCurvedList"/>
    <dgm:cxn modelId="{B9F76169-3E75-492E-BB1E-AAE1932444E4}" type="presParOf" srcId="{E2D993B3-3B35-4510-8A6C-D4DF92024188}" destId="{EDC46D42-B372-48E0-864C-951EE0171446}" srcOrd="0" destOrd="0" presId="urn:microsoft.com/office/officeart/2008/layout/VerticalCurvedList"/>
    <dgm:cxn modelId="{83810408-9A8A-4F24-8A58-2AC8D2ADB47A}" type="presParOf" srcId="{2E290A15-C051-44C8-9C67-C529C00E4A7E}" destId="{04C8DB73-87CE-4396-A1AD-29205B3545E9}" srcOrd="5" destOrd="0" presId="urn:microsoft.com/office/officeart/2008/layout/VerticalCurvedList"/>
    <dgm:cxn modelId="{56C382C7-8A68-4DC5-BBA5-7F75A9BB3698}" type="presParOf" srcId="{2E290A15-C051-44C8-9C67-C529C00E4A7E}" destId="{8F6EA5B1-01EB-4FA4-878E-57BE577ABDAB}" srcOrd="6" destOrd="0" presId="urn:microsoft.com/office/officeart/2008/layout/VerticalCurvedList"/>
    <dgm:cxn modelId="{9A67E9C9-99DE-48D5-9BB3-54DFCF85F9C2}" type="presParOf" srcId="{8F6EA5B1-01EB-4FA4-878E-57BE577ABDAB}" destId="{190B70C9-D7CD-46CA-A216-6F09DECD1100}" srcOrd="0" destOrd="0" presId="urn:microsoft.com/office/officeart/2008/layout/VerticalCurvedList"/>
    <dgm:cxn modelId="{DD21311E-8319-4AEA-BB5A-C39C3149CBB9}" type="presParOf" srcId="{2E290A15-C051-44C8-9C67-C529C00E4A7E}" destId="{EA5C58E7-9A06-4BE8-94B4-285A058053B1}" srcOrd="7" destOrd="0" presId="urn:microsoft.com/office/officeart/2008/layout/VerticalCurvedList"/>
    <dgm:cxn modelId="{CAA34EFA-C830-48F1-93AF-F747580637CF}" type="presParOf" srcId="{2E290A15-C051-44C8-9C67-C529C00E4A7E}" destId="{66ADB138-8358-4447-8B03-8CAF8E9BA1DC}" srcOrd="8" destOrd="0" presId="urn:microsoft.com/office/officeart/2008/layout/VerticalCurvedList"/>
    <dgm:cxn modelId="{0EBE123C-5A07-4699-A07C-AC197E416F6E}" type="presParOf" srcId="{66ADB138-8358-4447-8B03-8CAF8E9BA1DC}" destId="{13F6C02A-C933-4EFF-AF2A-B05FD2E9B020}" srcOrd="0" destOrd="0" presId="urn:microsoft.com/office/officeart/2008/layout/VerticalCurvedList"/>
    <dgm:cxn modelId="{621F7E1C-C6AC-46BA-B0D6-99C8E2DF311C}" type="presParOf" srcId="{2E290A15-C051-44C8-9C67-C529C00E4A7E}" destId="{EFCDAC96-E131-4CAA-939F-FBF9EC7CE623}" srcOrd="9" destOrd="0" presId="urn:microsoft.com/office/officeart/2008/layout/VerticalCurvedList"/>
    <dgm:cxn modelId="{39833311-AB0E-45D9-A09B-E0888AC4FB18}" type="presParOf" srcId="{2E290A15-C051-44C8-9C67-C529C00E4A7E}" destId="{5042836C-3FAD-42D0-B7FF-15F097FE8BCA}" srcOrd="10" destOrd="0" presId="urn:microsoft.com/office/officeart/2008/layout/VerticalCurvedList"/>
    <dgm:cxn modelId="{2ACB630B-1B1C-4D66-988A-65539F266C02}" type="presParOf" srcId="{5042836C-3FAD-42D0-B7FF-15F097FE8BCA}" destId="{CDEBB884-5B66-4D95-8B62-40A5C5CB4D1B}" srcOrd="0" destOrd="0" presId="urn:microsoft.com/office/officeart/2008/layout/VerticalCurvedList"/>
    <dgm:cxn modelId="{A3B6C7CB-7A6D-4CB8-A53B-A76C925BCC7E}" type="presParOf" srcId="{2E290A15-C051-44C8-9C67-C529C00E4A7E}" destId="{B3E2E30F-1635-49A6-A849-68E36ED25F00}" srcOrd="11" destOrd="0" presId="urn:microsoft.com/office/officeart/2008/layout/VerticalCurvedList"/>
    <dgm:cxn modelId="{7134166D-330D-46FB-9E46-6DCA60123454}" type="presParOf" srcId="{2E290A15-C051-44C8-9C67-C529C00E4A7E}" destId="{4D65F657-1415-47A4-8990-890440905ECE}" srcOrd="12" destOrd="0" presId="urn:microsoft.com/office/officeart/2008/layout/VerticalCurvedList"/>
    <dgm:cxn modelId="{A597713A-66D5-437E-896E-895230A12E0F}" type="presParOf" srcId="{4D65F657-1415-47A4-8990-890440905ECE}" destId="{2A4799CA-0596-48C9-AA44-5D8D9C98CE45}" srcOrd="0" destOrd="0" presId="urn:microsoft.com/office/officeart/2008/layout/VerticalCurvedList"/>
    <dgm:cxn modelId="{3062DD88-98FE-4BBF-B5AE-7C95131E4CD5}" type="presParOf" srcId="{2E290A15-C051-44C8-9C67-C529C00E4A7E}" destId="{42F796CD-F259-4D0F-B071-CEDEA51C32C0}" srcOrd="13" destOrd="0" presId="urn:microsoft.com/office/officeart/2008/layout/VerticalCurvedList"/>
    <dgm:cxn modelId="{E54D5CAA-E268-4CDB-8C9C-F3E55A6F04FE}" type="presParOf" srcId="{2E290A15-C051-44C8-9C67-C529C00E4A7E}" destId="{7EAF4FED-FDF2-431B-9BB5-D3B11C44EED0}" srcOrd="14" destOrd="0" presId="urn:microsoft.com/office/officeart/2008/layout/VerticalCurvedList"/>
    <dgm:cxn modelId="{F1587AC7-65B9-40B1-A11B-FEFD28D30F4D}" type="presParOf" srcId="{7EAF4FED-FDF2-431B-9BB5-D3B11C44EED0}" destId="{EE54BB6E-E185-4D7C-A434-7C8E33A107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LAND REFORMS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dgm:presLayoutVars>
          <dgm:chMax val="0"/>
          <dgm:bulletEnabled val="1"/>
        </dgm:presLayoutVars>
      </dgm:prSet>
      <dgm:spPr/>
      <dgm:t>
        <a:bodyPr/>
        <a:lstStyle/>
        <a:p>
          <a:endParaRPr lang="en-US"/>
        </a:p>
      </dgm:t>
    </dgm:pt>
  </dgm:ptLst>
  <dgm:cxnLst>
    <dgm:cxn modelId="{B254E097-535B-4DE6-AD29-D3A286D95552}" type="presOf" srcId="{C88DBDED-2763-4929-BDE4-D15CA691EB05}" destId="{FBC08F06-C280-4B1E-B84B-448C3CE0B29D}"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9D571CC8-F96D-485F-84FB-5EDD01A5D0F5}" type="presOf" srcId="{4868E124-3D4C-4CA7-8EE7-EAF0E66544EB}" destId="{43D43467-66D4-4F89-9995-AB48C33391E9}" srcOrd="0" destOrd="0" presId="urn:microsoft.com/office/officeart/2005/8/layout/vList2"/>
    <dgm:cxn modelId="{B72C0437-7D10-4118-8567-FAFAF550F362}"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IMPACTS OF LAND REFORMS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dgm:presLayoutVars>
          <dgm:chMax val="0"/>
          <dgm:bulletEnabled val="1"/>
        </dgm:presLayoutVars>
      </dgm:prSet>
      <dgm:spPr/>
      <dgm:t>
        <a:bodyPr/>
        <a:lstStyle/>
        <a:p>
          <a:endParaRPr lang="en-US"/>
        </a:p>
      </dgm:t>
    </dgm:pt>
  </dgm:ptLst>
  <dgm:cxnLst>
    <dgm:cxn modelId="{B254E097-535B-4DE6-AD29-D3A286D95552}" type="presOf" srcId="{C88DBDED-2763-4929-BDE4-D15CA691EB05}" destId="{FBC08F06-C280-4B1E-B84B-448C3CE0B29D}"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9D571CC8-F96D-485F-84FB-5EDD01A5D0F5}" type="presOf" srcId="{4868E124-3D4C-4CA7-8EE7-EAF0E66544EB}" destId="{43D43467-66D4-4F89-9995-AB48C33391E9}" srcOrd="0" destOrd="0" presId="urn:microsoft.com/office/officeart/2005/8/layout/vList2"/>
    <dgm:cxn modelId="{B72C0437-7D10-4118-8567-FAFAF550F362}"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IMPACTS OF LAND REFORMS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dgm:presLayoutVars>
          <dgm:chMax val="0"/>
          <dgm:bulletEnabled val="1"/>
        </dgm:presLayoutVars>
      </dgm:prSet>
      <dgm:spPr/>
      <dgm:t>
        <a:bodyPr/>
        <a:lstStyle/>
        <a:p>
          <a:endParaRPr lang="en-US"/>
        </a:p>
      </dgm:t>
    </dgm:pt>
  </dgm:ptLst>
  <dgm:cxnLst>
    <dgm:cxn modelId="{B254E097-535B-4DE6-AD29-D3A286D95552}" type="presOf" srcId="{C88DBDED-2763-4929-BDE4-D15CA691EB05}" destId="{FBC08F06-C280-4B1E-B84B-448C3CE0B29D}"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9D571CC8-F96D-485F-84FB-5EDD01A5D0F5}" type="presOf" srcId="{4868E124-3D4C-4CA7-8EE7-EAF0E66544EB}" destId="{43D43467-66D4-4F89-9995-AB48C33391E9}" srcOrd="0" destOrd="0" presId="urn:microsoft.com/office/officeart/2005/8/layout/vList2"/>
    <dgm:cxn modelId="{B72C0437-7D10-4118-8567-FAFAF550F362}"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IMPACTS OF LAND REFORMS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dgm:presLayoutVars>
          <dgm:chMax val="0"/>
          <dgm:bulletEnabled val="1"/>
        </dgm:presLayoutVars>
      </dgm:prSet>
      <dgm:spPr/>
      <dgm:t>
        <a:bodyPr/>
        <a:lstStyle/>
        <a:p>
          <a:endParaRPr lang="en-US"/>
        </a:p>
      </dgm:t>
    </dgm:pt>
  </dgm:ptLst>
  <dgm:cxnLst>
    <dgm:cxn modelId="{B254E097-535B-4DE6-AD29-D3A286D95552}" type="presOf" srcId="{C88DBDED-2763-4929-BDE4-D15CA691EB05}" destId="{FBC08F06-C280-4B1E-B84B-448C3CE0B29D}"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9D571CC8-F96D-485F-84FB-5EDD01A5D0F5}" type="presOf" srcId="{4868E124-3D4C-4CA7-8EE7-EAF0E66544EB}" destId="{43D43467-66D4-4F89-9995-AB48C33391E9}" srcOrd="0" destOrd="0" presId="urn:microsoft.com/office/officeart/2005/8/layout/vList2"/>
    <dgm:cxn modelId="{B72C0437-7D10-4118-8567-FAFAF550F362}"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IMPACTS OF LAND REFORMS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custLinFactNeighborY="-8643">
        <dgm:presLayoutVars>
          <dgm:chMax val="0"/>
          <dgm:bulletEnabled val="1"/>
        </dgm:presLayoutVars>
      </dgm:prSet>
      <dgm:spPr/>
      <dgm:t>
        <a:bodyPr/>
        <a:lstStyle/>
        <a:p>
          <a:endParaRPr lang="en-US"/>
        </a:p>
      </dgm:t>
    </dgm:pt>
  </dgm:ptLst>
  <dgm:cxnLst>
    <dgm:cxn modelId="{B254E097-535B-4DE6-AD29-D3A286D95552}" type="presOf" srcId="{C88DBDED-2763-4929-BDE4-D15CA691EB05}" destId="{FBC08F06-C280-4B1E-B84B-448C3CE0B29D}"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9D571CC8-F96D-485F-84FB-5EDD01A5D0F5}" type="presOf" srcId="{4868E124-3D4C-4CA7-8EE7-EAF0E66544EB}" destId="{43D43467-66D4-4F89-9995-AB48C33391E9}" srcOrd="0" destOrd="0" presId="urn:microsoft.com/office/officeart/2005/8/layout/vList2"/>
    <dgm:cxn modelId="{B72C0437-7D10-4118-8567-FAFAF550F362}"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IMPACTS OF LAND REFORMS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custLinFactNeighborY="-8643">
        <dgm:presLayoutVars>
          <dgm:chMax val="0"/>
          <dgm:bulletEnabled val="1"/>
        </dgm:presLayoutVars>
      </dgm:prSet>
      <dgm:spPr/>
      <dgm:t>
        <a:bodyPr/>
        <a:lstStyle/>
        <a:p>
          <a:endParaRPr lang="en-US"/>
        </a:p>
      </dgm:t>
    </dgm:pt>
  </dgm:ptLst>
  <dgm:cxnLst>
    <dgm:cxn modelId="{5ECD590B-523B-4705-ADD8-468DEA97F0A9}" srcId="{C88DBDED-2763-4929-BDE4-D15CA691EB05}" destId="{4868E124-3D4C-4CA7-8EE7-EAF0E66544EB}" srcOrd="0" destOrd="0" parTransId="{E00F834C-2B00-4781-9BC8-FCC98251852E}" sibTransId="{2E28FFF4-4C82-42D4-B3F6-FF755191A48F}"/>
    <dgm:cxn modelId="{531049F2-CE8E-460A-9890-D6BBD76019A6}" type="presOf" srcId="{4868E124-3D4C-4CA7-8EE7-EAF0E66544EB}" destId="{43D43467-66D4-4F89-9995-AB48C33391E9}" srcOrd="0" destOrd="0" presId="urn:microsoft.com/office/officeart/2005/8/layout/vList2"/>
    <dgm:cxn modelId="{FB661BEA-454A-4C7B-B504-202D376A4D12}" type="presOf" srcId="{C88DBDED-2763-4929-BDE4-D15CA691EB05}" destId="{FBC08F06-C280-4B1E-B84B-448C3CE0B29D}" srcOrd="0" destOrd="0" presId="urn:microsoft.com/office/officeart/2005/8/layout/vList2"/>
    <dgm:cxn modelId="{E3B38920-D913-42E8-BF2C-7F1B035BE117}"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IMPACTS OF LAND REFORMS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dgm:presLayoutVars>
          <dgm:chMax val="0"/>
          <dgm:bulletEnabled val="1"/>
        </dgm:presLayoutVars>
      </dgm:prSet>
      <dgm:spPr/>
      <dgm:t>
        <a:bodyPr/>
        <a:lstStyle/>
        <a:p>
          <a:endParaRPr lang="en-US"/>
        </a:p>
      </dgm:t>
    </dgm:pt>
  </dgm:ptLst>
  <dgm:cxnLst>
    <dgm:cxn modelId="{B254E097-535B-4DE6-AD29-D3A286D95552}" type="presOf" srcId="{C88DBDED-2763-4929-BDE4-D15CA691EB05}" destId="{FBC08F06-C280-4B1E-B84B-448C3CE0B29D}"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9D571CC8-F96D-485F-84FB-5EDD01A5D0F5}" type="presOf" srcId="{4868E124-3D4C-4CA7-8EE7-EAF0E66544EB}" destId="{43D43467-66D4-4F89-9995-AB48C33391E9}" srcOrd="0" destOrd="0" presId="urn:microsoft.com/office/officeart/2005/8/layout/vList2"/>
    <dgm:cxn modelId="{B72C0437-7D10-4118-8567-FAFAF550F362}"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IMPACTS OF LAND REFORMS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dgm:presLayoutVars>
          <dgm:chMax val="0"/>
          <dgm:bulletEnabled val="1"/>
        </dgm:presLayoutVars>
      </dgm:prSet>
      <dgm:spPr/>
      <dgm:t>
        <a:bodyPr/>
        <a:lstStyle/>
        <a:p>
          <a:endParaRPr lang="en-US"/>
        </a:p>
      </dgm:t>
    </dgm:pt>
  </dgm:ptLst>
  <dgm:cxnLst>
    <dgm:cxn modelId="{B254E097-535B-4DE6-AD29-D3A286D95552}" type="presOf" srcId="{C88DBDED-2763-4929-BDE4-D15CA691EB05}" destId="{FBC08F06-C280-4B1E-B84B-448C3CE0B29D}"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9D571CC8-F96D-485F-84FB-5EDD01A5D0F5}" type="presOf" srcId="{4868E124-3D4C-4CA7-8EE7-EAF0E66544EB}" destId="{43D43467-66D4-4F89-9995-AB48C33391E9}" srcOrd="0" destOrd="0" presId="urn:microsoft.com/office/officeart/2005/8/layout/vList2"/>
    <dgm:cxn modelId="{B72C0437-7D10-4118-8567-FAFAF550F362}"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IMPACTS OF LAND REFORMS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dgm:presLayoutVars>
          <dgm:chMax val="0"/>
          <dgm:bulletEnabled val="1"/>
        </dgm:presLayoutVars>
      </dgm:prSet>
      <dgm:spPr/>
      <dgm:t>
        <a:bodyPr/>
        <a:lstStyle/>
        <a:p>
          <a:endParaRPr lang="en-US"/>
        </a:p>
      </dgm:t>
    </dgm:pt>
  </dgm:ptLst>
  <dgm:cxnLst>
    <dgm:cxn modelId="{79BE3B23-9D1C-4D94-AB07-0A3A11968AA3}" type="presOf" srcId="{4868E124-3D4C-4CA7-8EE7-EAF0E66544EB}" destId="{43D43467-66D4-4F89-9995-AB48C33391E9}"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814EACBA-27F9-4654-A7E9-34047B91A6D7}" type="presOf" srcId="{C88DBDED-2763-4929-BDE4-D15CA691EB05}" destId="{FBC08F06-C280-4B1E-B84B-448C3CE0B29D}" srcOrd="0" destOrd="0" presId="urn:microsoft.com/office/officeart/2005/8/layout/vList2"/>
    <dgm:cxn modelId="{4CB31401-6335-47DF-BD08-A255E622B1FF}"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IMPACTS OF LAND REFORMS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dgm:presLayoutVars>
          <dgm:chMax val="0"/>
          <dgm:bulletEnabled val="1"/>
        </dgm:presLayoutVars>
      </dgm:prSet>
      <dgm:spPr/>
      <dgm:t>
        <a:bodyPr/>
        <a:lstStyle/>
        <a:p>
          <a:endParaRPr lang="en-US"/>
        </a:p>
      </dgm:t>
    </dgm:pt>
  </dgm:ptLst>
  <dgm:cxnLst>
    <dgm:cxn modelId="{12BF1005-A4A7-4A6A-A7EA-E1D4C77248CA}" type="presOf" srcId="{C88DBDED-2763-4929-BDE4-D15CA691EB05}" destId="{FBC08F06-C280-4B1E-B84B-448C3CE0B29D}"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8EEA6021-EDE5-4067-9271-02002500DE95}" type="presOf" srcId="{4868E124-3D4C-4CA7-8EE7-EAF0E66544EB}" destId="{43D43467-66D4-4F89-9995-AB48C33391E9}" srcOrd="0" destOrd="0" presId="urn:microsoft.com/office/officeart/2005/8/layout/vList2"/>
    <dgm:cxn modelId="{E85D04CC-020E-48DC-BAF0-8C32925D45E5}"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27F3C-E06A-4A9E-94DB-0CBD91566658}"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9C8A4A03-A80E-4609-B7B6-7734B8FC0E63}">
      <dgm:prSet/>
      <dgm:spPr/>
      <dgm:t>
        <a:bodyPr/>
        <a:lstStyle/>
        <a:p>
          <a:pPr rtl="0"/>
          <a:r>
            <a:rPr lang="en-US" b="1" dirty="0"/>
            <a:t>Presentation outline</a:t>
          </a:r>
        </a:p>
      </dgm:t>
    </dgm:pt>
    <dgm:pt modelId="{630E9C30-57B0-474D-A028-520FCBB797E8}" type="parTrans" cxnId="{4C261673-A1F5-46E1-B582-0C4031C2EEFE}">
      <dgm:prSet/>
      <dgm:spPr/>
      <dgm:t>
        <a:bodyPr/>
        <a:lstStyle/>
        <a:p>
          <a:endParaRPr lang="en-US"/>
        </a:p>
      </dgm:t>
    </dgm:pt>
    <dgm:pt modelId="{7CC82E95-8F6A-41CE-97A3-A5877808B78C}" type="sibTrans" cxnId="{4C261673-A1F5-46E1-B582-0C4031C2EEFE}">
      <dgm:prSet/>
      <dgm:spPr/>
      <dgm:t>
        <a:bodyPr/>
        <a:lstStyle/>
        <a:p>
          <a:endParaRPr lang="en-US"/>
        </a:p>
      </dgm:t>
    </dgm:pt>
    <dgm:pt modelId="{A3D4DB72-3211-4EDB-BA7B-F04DF2DA1869}" type="pres">
      <dgm:prSet presAssocID="{A2A27F3C-E06A-4A9E-94DB-0CBD91566658}" presName="linear" presStyleCnt="0">
        <dgm:presLayoutVars>
          <dgm:animLvl val="lvl"/>
          <dgm:resizeHandles val="exact"/>
        </dgm:presLayoutVars>
      </dgm:prSet>
      <dgm:spPr/>
      <dgm:t>
        <a:bodyPr/>
        <a:lstStyle/>
        <a:p>
          <a:endParaRPr lang="en-US"/>
        </a:p>
      </dgm:t>
    </dgm:pt>
    <dgm:pt modelId="{7B88FEE2-2A1D-4260-93AB-C114EB20614D}" type="pres">
      <dgm:prSet presAssocID="{9C8A4A03-A80E-4609-B7B6-7734B8FC0E63}" presName="parentText" presStyleLbl="node1" presStyleIdx="0" presStyleCnt="1" custLinFactNeighborX="0" custLinFactNeighborY="18433">
        <dgm:presLayoutVars>
          <dgm:chMax val="0"/>
          <dgm:bulletEnabled val="1"/>
        </dgm:presLayoutVars>
      </dgm:prSet>
      <dgm:spPr/>
      <dgm:t>
        <a:bodyPr/>
        <a:lstStyle/>
        <a:p>
          <a:endParaRPr lang="en-US"/>
        </a:p>
      </dgm:t>
    </dgm:pt>
  </dgm:ptLst>
  <dgm:cxnLst>
    <dgm:cxn modelId="{73350F6F-F988-47C2-A89F-46B6DA20E5B9}" type="presOf" srcId="{A2A27F3C-E06A-4A9E-94DB-0CBD91566658}" destId="{A3D4DB72-3211-4EDB-BA7B-F04DF2DA1869}" srcOrd="0" destOrd="0" presId="urn:microsoft.com/office/officeart/2005/8/layout/vList2"/>
    <dgm:cxn modelId="{4A2AF608-6AFA-4821-B44C-DB39747C91D0}" type="presOf" srcId="{9C8A4A03-A80E-4609-B7B6-7734B8FC0E63}" destId="{7B88FEE2-2A1D-4260-93AB-C114EB20614D}" srcOrd="0" destOrd="0" presId="urn:microsoft.com/office/officeart/2005/8/layout/vList2"/>
    <dgm:cxn modelId="{4C261673-A1F5-46E1-B582-0C4031C2EEFE}" srcId="{A2A27F3C-E06A-4A9E-94DB-0CBD91566658}" destId="{9C8A4A03-A80E-4609-B7B6-7734B8FC0E63}" srcOrd="0" destOrd="0" parTransId="{630E9C30-57B0-474D-A028-520FCBB797E8}" sibTransId="{7CC82E95-8F6A-41CE-97A3-A5877808B78C}"/>
    <dgm:cxn modelId="{658728CD-433E-440E-B4BC-28C479C257DA}" type="presParOf" srcId="{A3D4DB72-3211-4EDB-BA7B-F04DF2DA1869}" destId="{7B88FEE2-2A1D-4260-93AB-C114EB20614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IMPACTS OF LAND REFORMS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dgm:presLayoutVars>
          <dgm:chMax val="0"/>
          <dgm:bulletEnabled val="1"/>
        </dgm:presLayoutVars>
      </dgm:prSet>
      <dgm:spPr/>
      <dgm:t>
        <a:bodyPr/>
        <a:lstStyle/>
        <a:p>
          <a:endParaRPr lang="en-US"/>
        </a:p>
      </dgm:t>
    </dgm:pt>
  </dgm:ptLst>
  <dgm:cxnLst>
    <dgm:cxn modelId="{2B5C8582-77FC-4D08-9637-41097DDEE7D4}" type="presOf" srcId="{4868E124-3D4C-4CA7-8EE7-EAF0E66544EB}" destId="{43D43467-66D4-4F89-9995-AB48C33391E9}"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7F9BAF93-60EB-400F-A5F1-4AD8A868B2AA}" type="presOf" srcId="{C88DBDED-2763-4929-BDE4-D15CA691EB05}" destId="{FBC08F06-C280-4B1E-B84B-448C3CE0B29D}" srcOrd="0" destOrd="0" presId="urn:microsoft.com/office/officeart/2005/8/layout/vList2"/>
    <dgm:cxn modelId="{34BF3492-F138-4A4B-BA3A-412729C67C76}"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4A727A8-A8D7-4EC1-85FE-0FACBAF00F7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C060B52B-983C-486E-BD2E-77049A8A0A6D}">
      <dgm:prSet/>
      <dgm:spPr/>
      <dgm:t>
        <a:bodyPr/>
        <a:lstStyle/>
        <a:p>
          <a:pPr rtl="0"/>
          <a:r>
            <a:rPr lang="en-US" dirty="0"/>
            <a:t>KEY ACHIEVEMENTS IN THE LAND SUB PROGRAMME</a:t>
          </a:r>
        </a:p>
      </dgm:t>
    </dgm:pt>
    <dgm:pt modelId="{53A3B13B-BF39-4D7B-8D42-1B2AD18FBE9B}" type="parTrans" cxnId="{36B5DAC0-B4CD-4806-A3E3-51DC79E933E0}">
      <dgm:prSet/>
      <dgm:spPr/>
      <dgm:t>
        <a:bodyPr/>
        <a:lstStyle/>
        <a:p>
          <a:endParaRPr lang="en-US"/>
        </a:p>
      </dgm:t>
    </dgm:pt>
    <dgm:pt modelId="{AEFF25D6-0ABC-49D1-8F28-B6FBE4CF1F9F}" type="sibTrans" cxnId="{36B5DAC0-B4CD-4806-A3E3-51DC79E933E0}">
      <dgm:prSet/>
      <dgm:spPr/>
      <dgm:t>
        <a:bodyPr/>
        <a:lstStyle/>
        <a:p>
          <a:endParaRPr lang="en-US"/>
        </a:p>
      </dgm:t>
    </dgm:pt>
    <dgm:pt modelId="{3AD7B679-FDAB-4F83-8E3D-71B3699667AB}" type="pres">
      <dgm:prSet presAssocID="{64A727A8-A8D7-4EC1-85FE-0FACBAF00F7A}" presName="linear" presStyleCnt="0">
        <dgm:presLayoutVars>
          <dgm:animLvl val="lvl"/>
          <dgm:resizeHandles val="exact"/>
        </dgm:presLayoutVars>
      </dgm:prSet>
      <dgm:spPr/>
      <dgm:t>
        <a:bodyPr/>
        <a:lstStyle/>
        <a:p>
          <a:endParaRPr lang="en-US"/>
        </a:p>
      </dgm:t>
    </dgm:pt>
    <dgm:pt modelId="{3D8402C6-8F32-423E-A5DD-F755B358C07A}" type="pres">
      <dgm:prSet presAssocID="{C060B52B-983C-486E-BD2E-77049A8A0A6D}" presName="parentText" presStyleLbl="node1" presStyleIdx="0" presStyleCnt="1" custLinFactNeighborX="-8624" custLinFactNeighborY="-2787">
        <dgm:presLayoutVars>
          <dgm:chMax val="0"/>
          <dgm:bulletEnabled val="1"/>
        </dgm:presLayoutVars>
      </dgm:prSet>
      <dgm:spPr/>
      <dgm:t>
        <a:bodyPr/>
        <a:lstStyle/>
        <a:p>
          <a:endParaRPr lang="en-US"/>
        </a:p>
      </dgm:t>
    </dgm:pt>
  </dgm:ptLst>
  <dgm:cxnLst>
    <dgm:cxn modelId="{6D7A6537-B932-4BD3-A74E-7BBD7A843372}" type="presOf" srcId="{C060B52B-983C-486E-BD2E-77049A8A0A6D}" destId="{3D8402C6-8F32-423E-A5DD-F755B358C07A}" srcOrd="0" destOrd="0" presId="urn:microsoft.com/office/officeart/2005/8/layout/vList2"/>
    <dgm:cxn modelId="{36B5DAC0-B4CD-4806-A3E3-51DC79E933E0}" srcId="{64A727A8-A8D7-4EC1-85FE-0FACBAF00F7A}" destId="{C060B52B-983C-486E-BD2E-77049A8A0A6D}" srcOrd="0" destOrd="0" parTransId="{53A3B13B-BF39-4D7B-8D42-1B2AD18FBE9B}" sibTransId="{AEFF25D6-0ABC-49D1-8F28-B6FBE4CF1F9F}"/>
    <dgm:cxn modelId="{3EBAE9FA-7E78-4A72-B81A-1BFDE9B5E5AE}" type="presOf" srcId="{64A727A8-A8D7-4EC1-85FE-0FACBAF00F7A}" destId="{3AD7B679-FDAB-4F83-8E3D-71B3699667AB}" srcOrd="0" destOrd="0" presId="urn:microsoft.com/office/officeart/2005/8/layout/vList2"/>
    <dgm:cxn modelId="{12E22EFC-5414-4B26-8BDB-A97FD5133043}" type="presParOf" srcId="{3AD7B679-FDAB-4F83-8E3D-71B3699667AB}" destId="{3D8402C6-8F32-423E-A5DD-F755B358C07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55A328F-0617-46C9-9A25-552B91DE6A03}"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5C453FB9-F790-4B53-BA23-81830E2A39E5}">
      <dgm:prSet/>
      <dgm:spPr/>
      <dgm:t>
        <a:bodyPr/>
        <a:lstStyle/>
        <a:p>
          <a:pPr rtl="0"/>
          <a:r>
            <a:rPr lang="en-US"/>
            <a:t>PERFORMANCE HIGHLIGHTS </a:t>
          </a:r>
        </a:p>
      </dgm:t>
    </dgm:pt>
    <dgm:pt modelId="{043A4A10-122B-4992-ADB4-3D6E32658B45}" type="parTrans" cxnId="{5CFD3ED5-1467-4248-B351-862B4CCE3F6B}">
      <dgm:prSet/>
      <dgm:spPr/>
      <dgm:t>
        <a:bodyPr/>
        <a:lstStyle/>
        <a:p>
          <a:endParaRPr lang="en-US"/>
        </a:p>
      </dgm:t>
    </dgm:pt>
    <dgm:pt modelId="{52A6D605-DD4B-444E-89C2-E1E2849DFC90}" type="sibTrans" cxnId="{5CFD3ED5-1467-4248-B351-862B4CCE3F6B}">
      <dgm:prSet/>
      <dgm:spPr/>
      <dgm:t>
        <a:bodyPr/>
        <a:lstStyle/>
        <a:p>
          <a:endParaRPr lang="en-US"/>
        </a:p>
      </dgm:t>
    </dgm:pt>
    <dgm:pt modelId="{1311E679-959C-4EEA-9FB4-E3FB7061E0E4}" type="pres">
      <dgm:prSet presAssocID="{755A328F-0617-46C9-9A25-552B91DE6A03}" presName="linear" presStyleCnt="0">
        <dgm:presLayoutVars>
          <dgm:animLvl val="lvl"/>
          <dgm:resizeHandles val="exact"/>
        </dgm:presLayoutVars>
      </dgm:prSet>
      <dgm:spPr/>
      <dgm:t>
        <a:bodyPr/>
        <a:lstStyle/>
        <a:p>
          <a:endParaRPr lang="en-US"/>
        </a:p>
      </dgm:t>
    </dgm:pt>
    <dgm:pt modelId="{F90E8A43-BC77-4581-8479-736C2E14FA1C}" type="pres">
      <dgm:prSet presAssocID="{5C453FB9-F790-4B53-BA23-81830E2A39E5}" presName="parentText" presStyleLbl="node1" presStyleIdx="0" presStyleCnt="1">
        <dgm:presLayoutVars>
          <dgm:chMax val="0"/>
          <dgm:bulletEnabled val="1"/>
        </dgm:presLayoutVars>
      </dgm:prSet>
      <dgm:spPr/>
      <dgm:t>
        <a:bodyPr/>
        <a:lstStyle/>
        <a:p>
          <a:endParaRPr lang="en-US"/>
        </a:p>
      </dgm:t>
    </dgm:pt>
  </dgm:ptLst>
  <dgm:cxnLst>
    <dgm:cxn modelId="{1E104402-CEFA-4119-A084-737B497DA5BD}" type="presOf" srcId="{5C453FB9-F790-4B53-BA23-81830E2A39E5}" destId="{F90E8A43-BC77-4581-8479-736C2E14FA1C}" srcOrd="0" destOrd="0" presId="urn:microsoft.com/office/officeart/2005/8/layout/vList2"/>
    <dgm:cxn modelId="{5CFD3ED5-1467-4248-B351-862B4CCE3F6B}" srcId="{755A328F-0617-46C9-9A25-552B91DE6A03}" destId="{5C453FB9-F790-4B53-BA23-81830E2A39E5}" srcOrd="0" destOrd="0" parTransId="{043A4A10-122B-4992-ADB4-3D6E32658B45}" sibTransId="{52A6D605-DD4B-444E-89C2-E1E2849DFC90}"/>
    <dgm:cxn modelId="{966C6E59-0AA0-4FA4-B6A8-CA28D445ED9B}" type="presOf" srcId="{755A328F-0617-46C9-9A25-552B91DE6A03}" destId="{1311E679-959C-4EEA-9FB4-E3FB7061E0E4}" srcOrd="0" destOrd="0" presId="urn:microsoft.com/office/officeart/2005/8/layout/vList2"/>
    <dgm:cxn modelId="{69DC968F-9F73-4A50-8DBF-5C801066E60B}" type="presParOf" srcId="{1311E679-959C-4EEA-9FB4-E3FB7061E0E4}" destId="{F90E8A43-BC77-4581-8479-736C2E14FA1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66641E0-6436-42CA-B95F-5740EEE7AD02}"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E239E7CC-6FC0-4219-B61F-CA3D528F9A80}">
      <dgm:prSet/>
      <dgm:spPr/>
      <dgm:t>
        <a:bodyPr/>
        <a:lstStyle/>
        <a:p>
          <a:pPr rtl="0"/>
          <a:r>
            <a:rPr lang="en-US" dirty="0"/>
            <a:t>PERFORMANCE HIGHLIGHTS </a:t>
          </a:r>
        </a:p>
      </dgm:t>
    </dgm:pt>
    <dgm:pt modelId="{67DAFC57-42F0-409A-BD0F-F2EBC44C795F}" type="parTrans" cxnId="{A609757A-8E17-45ED-A3CA-5D3C6EF80348}">
      <dgm:prSet/>
      <dgm:spPr/>
      <dgm:t>
        <a:bodyPr/>
        <a:lstStyle/>
        <a:p>
          <a:endParaRPr lang="en-US"/>
        </a:p>
      </dgm:t>
    </dgm:pt>
    <dgm:pt modelId="{EE69BAF2-7FA8-4DB0-A7FD-F934793D2B82}" type="sibTrans" cxnId="{A609757A-8E17-45ED-A3CA-5D3C6EF80348}">
      <dgm:prSet/>
      <dgm:spPr/>
      <dgm:t>
        <a:bodyPr/>
        <a:lstStyle/>
        <a:p>
          <a:endParaRPr lang="en-US"/>
        </a:p>
      </dgm:t>
    </dgm:pt>
    <dgm:pt modelId="{097AB885-D497-4274-9160-B733BFF052F4}" type="pres">
      <dgm:prSet presAssocID="{C66641E0-6436-42CA-B95F-5740EEE7AD02}" presName="linear" presStyleCnt="0">
        <dgm:presLayoutVars>
          <dgm:animLvl val="lvl"/>
          <dgm:resizeHandles val="exact"/>
        </dgm:presLayoutVars>
      </dgm:prSet>
      <dgm:spPr/>
      <dgm:t>
        <a:bodyPr/>
        <a:lstStyle/>
        <a:p>
          <a:endParaRPr lang="en-US"/>
        </a:p>
      </dgm:t>
    </dgm:pt>
    <dgm:pt modelId="{66052188-DE96-4112-B739-A17D23FF9D9F}" type="pres">
      <dgm:prSet presAssocID="{E239E7CC-6FC0-4219-B61F-CA3D528F9A80}" presName="parentText" presStyleLbl="node1" presStyleIdx="0" presStyleCnt="1">
        <dgm:presLayoutVars>
          <dgm:chMax val="0"/>
          <dgm:bulletEnabled val="1"/>
        </dgm:presLayoutVars>
      </dgm:prSet>
      <dgm:spPr/>
      <dgm:t>
        <a:bodyPr/>
        <a:lstStyle/>
        <a:p>
          <a:endParaRPr lang="en-US"/>
        </a:p>
      </dgm:t>
    </dgm:pt>
  </dgm:ptLst>
  <dgm:cxnLst>
    <dgm:cxn modelId="{D4752716-ABC3-4AE4-8A74-B9650568045E}" type="presOf" srcId="{C66641E0-6436-42CA-B95F-5740EEE7AD02}" destId="{097AB885-D497-4274-9160-B733BFF052F4}" srcOrd="0" destOrd="0" presId="urn:microsoft.com/office/officeart/2005/8/layout/vList2"/>
    <dgm:cxn modelId="{C03CE3EE-E3F0-4526-AC57-7A9036051597}" type="presOf" srcId="{E239E7CC-6FC0-4219-B61F-CA3D528F9A80}" destId="{66052188-DE96-4112-B739-A17D23FF9D9F}" srcOrd="0" destOrd="0" presId="urn:microsoft.com/office/officeart/2005/8/layout/vList2"/>
    <dgm:cxn modelId="{A609757A-8E17-45ED-A3CA-5D3C6EF80348}" srcId="{C66641E0-6436-42CA-B95F-5740EEE7AD02}" destId="{E239E7CC-6FC0-4219-B61F-CA3D528F9A80}" srcOrd="0" destOrd="0" parTransId="{67DAFC57-42F0-409A-BD0F-F2EBC44C795F}" sibTransId="{EE69BAF2-7FA8-4DB0-A7FD-F934793D2B82}"/>
    <dgm:cxn modelId="{9FAE2980-B2BE-427E-9DCA-CE42178FA11C}" type="presParOf" srcId="{097AB885-D497-4274-9160-B733BFF052F4}" destId="{66052188-DE96-4112-B739-A17D23FF9D9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8BC11EA-B361-4AD5-8F79-3F7D64D50404}"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3AC7EC27-E3A0-43BF-9D2E-20A78C016EEA}">
      <dgm:prSet/>
      <dgm:spPr/>
      <dgm:t>
        <a:bodyPr/>
        <a:lstStyle/>
        <a:p>
          <a:pPr rtl="0"/>
          <a:r>
            <a:rPr lang="en-US"/>
            <a:t>PERFORMANCE HIGHLIGHTS </a:t>
          </a:r>
        </a:p>
      </dgm:t>
    </dgm:pt>
    <dgm:pt modelId="{196EE0AB-CB0D-42FF-92F6-7C3766115F0A}" type="parTrans" cxnId="{FE163918-E2D9-4D12-AABF-9B941DF19055}">
      <dgm:prSet/>
      <dgm:spPr/>
      <dgm:t>
        <a:bodyPr/>
        <a:lstStyle/>
        <a:p>
          <a:endParaRPr lang="en-US"/>
        </a:p>
      </dgm:t>
    </dgm:pt>
    <dgm:pt modelId="{809F97E8-0E44-426D-B197-853AB36F9D80}" type="sibTrans" cxnId="{FE163918-E2D9-4D12-AABF-9B941DF19055}">
      <dgm:prSet/>
      <dgm:spPr/>
      <dgm:t>
        <a:bodyPr/>
        <a:lstStyle/>
        <a:p>
          <a:endParaRPr lang="en-US"/>
        </a:p>
      </dgm:t>
    </dgm:pt>
    <dgm:pt modelId="{3DB0F05C-6B9C-4D27-84DB-B4FC99556699}" type="pres">
      <dgm:prSet presAssocID="{E8BC11EA-B361-4AD5-8F79-3F7D64D50404}" presName="linear" presStyleCnt="0">
        <dgm:presLayoutVars>
          <dgm:animLvl val="lvl"/>
          <dgm:resizeHandles val="exact"/>
        </dgm:presLayoutVars>
      </dgm:prSet>
      <dgm:spPr/>
      <dgm:t>
        <a:bodyPr/>
        <a:lstStyle/>
        <a:p>
          <a:endParaRPr lang="en-US"/>
        </a:p>
      </dgm:t>
    </dgm:pt>
    <dgm:pt modelId="{128FCA37-0B36-4C33-8619-0873EFD8AC36}" type="pres">
      <dgm:prSet presAssocID="{3AC7EC27-E3A0-43BF-9D2E-20A78C016EEA}" presName="parentText" presStyleLbl="node1" presStyleIdx="0" presStyleCnt="1">
        <dgm:presLayoutVars>
          <dgm:chMax val="0"/>
          <dgm:bulletEnabled val="1"/>
        </dgm:presLayoutVars>
      </dgm:prSet>
      <dgm:spPr/>
      <dgm:t>
        <a:bodyPr/>
        <a:lstStyle/>
        <a:p>
          <a:endParaRPr lang="en-US"/>
        </a:p>
      </dgm:t>
    </dgm:pt>
  </dgm:ptLst>
  <dgm:cxnLst>
    <dgm:cxn modelId="{FE163918-E2D9-4D12-AABF-9B941DF19055}" srcId="{E8BC11EA-B361-4AD5-8F79-3F7D64D50404}" destId="{3AC7EC27-E3A0-43BF-9D2E-20A78C016EEA}" srcOrd="0" destOrd="0" parTransId="{196EE0AB-CB0D-42FF-92F6-7C3766115F0A}" sibTransId="{809F97E8-0E44-426D-B197-853AB36F9D80}"/>
    <dgm:cxn modelId="{E7FAF510-3D34-461B-83F2-447ECBBACBF0}" type="presOf" srcId="{3AC7EC27-E3A0-43BF-9D2E-20A78C016EEA}" destId="{128FCA37-0B36-4C33-8619-0873EFD8AC36}" srcOrd="0" destOrd="0" presId="urn:microsoft.com/office/officeart/2005/8/layout/vList2"/>
    <dgm:cxn modelId="{7E7A9036-D277-4ADA-B19F-A04E3BE21297}" type="presOf" srcId="{E8BC11EA-B361-4AD5-8F79-3F7D64D50404}" destId="{3DB0F05C-6B9C-4D27-84DB-B4FC99556699}" srcOrd="0" destOrd="0" presId="urn:microsoft.com/office/officeart/2005/8/layout/vList2"/>
    <dgm:cxn modelId="{46FDA528-B839-4154-AFFE-BC06F66A1F28}" type="presParOf" srcId="{3DB0F05C-6B9C-4D27-84DB-B4FC99556699}" destId="{128FCA37-0B36-4C33-8619-0873EFD8AC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FB2C1C2-E92A-4765-960C-BEF7424A5B4C}"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19F46A79-5EDB-4DE2-8568-A2304C8B2D48}">
      <dgm:prSet/>
      <dgm:spPr/>
      <dgm:t>
        <a:bodyPr/>
        <a:lstStyle/>
        <a:p>
          <a:pPr rtl="0"/>
          <a:r>
            <a:rPr lang="en-US"/>
            <a:t>PERFORMANCE HIGHLIGHTS </a:t>
          </a:r>
        </a:p>
      </dgm:t>
    </dgm:pt>
    <dgm:pt modelId="{DCB2E53F-99C5-4F25-BF2E-6C4F5281134F}" type="parTrans" cxnId="{0E9C1702-71FE-4B59-BEF3-552922625FF2}">
      <dgm:prSet/>
      <dgm:spPr/>
      <dgm:t>
        <a:bodyPr/>
        <a:lstStyle/>
        <a:p>
          <a:endParaRPr lang="en-US"/>
        </a:p>
      </dgm:t>
    </dgm:pt>
    <dgm:pt modelId="{C6C95C10-47C8-499B-9AD4-10309D0380FE}" type="sibTrans" cxnId="{0E9C1702-71FE-4B59-BEF3-552922625FF2}">
      <dgm:prSet/>
      <dgm:spPr/>
      <dgm:t>
        <a:bodyPr/>
        <a:lstStyle/>
        <a:p>
          <a:endParaRPr lang="en-US"/>
        </a:p>
      </dgm:t>
    </dgm:pt>
    <dgm:pt modelId="{E6FC4F3B-883B-4F20-87ED-B41F2F7F7B12}" type="pres">
      <dgm:prSet presAssocID="{3FB2C1C2-E92A-4765-960C-BEF7424A5B4C}" presName="linear" presStyleCnt="0">
        <dgm:presLayoutVars>
          <dgm:animLvl val="lvl"/>
          <dgm:resizeHandles val="exact"/>
        </dgm:presLayoutVars>
      </dgm:prSet>
      <dgm:spPr/>
      <dgm:t>
        <a:bodyPr/>
        <a:lstStyle/>
        <a:p>
          <a:endParaRPr lang="en-US"/>
        </a:p>
      </dgm:t>
    </dgm:pt>
    <dgm:pt modelId="{E0B678CD-0457-4AAE-8F51-41A96F467FFB}" type="pres">
      <dgm:prSet presAssocID="{19F46A79-5EDB-4DE2-8568-A2304C8B2D48}" presName="parentText" presStyleLbl="node1" presStyleIdx="0" presStyleCnt="1" custLinFactNeighborX="-4354" custLinFactNeighborY="-33442">
        <dgm:presLayoutVars>
          <dgm:chMax val="0"/>
          <dgm:bulletEnabled val="1"/>
        </dgm:presLayoutVars>
      </dgm:prSet>
      <dgm:spPr/>
      <dgm:t>
        <a:bodyPr/>
        <a:lstStyle/>
        <a:p>
          <a:endParaRPr lang="en-US"/>
        </a:p>
      </dgm:t>
    </dgm:pt>
  </dgm:ptLst>
  <dgm:cxnLst>
    <dgm:cxn modelId="{0E9C1702-71FE-4B59-BEF3-552922625FF2}" srcId="{3FB2C1C2-E92A-4765-960C-BEF7424A5B4C}" destId="{19F46A79-5EDB-4DE2-8568-A2304C8B2D48}" srcOrd="0" destOrd="0" parTransId="{DCB2E53F-99C5-4F25-BF2E-6C4F5281134F}" sibTransId="{C6C95C10-47C8-499B-9AD4-10309D0380FE}"/>
    <dgm:cxn modelId="{E92F3D67-93F8-4ACF-8C5A-BCB710C98184}" type="presOf" srcId="{19F46A79-5EDB-4DE2-8568-A2304C8B2D48}" destId="{E0B678CD-0457-4AAE-8F51-41A96F467FFB}" srcOrd="0" destOrd="0" presId="urn:microsoft.com/office/officeart/2005/8/layout/vList2"/>
    <dgm:cxn modelId="{9E1AEA13-60EE-43E9-8C9A-221331EF668C}" type="presOf" srcId="{3FB2C1C2-E92A-4765-960C-BEF7424A5B4C}" destId="{E6FC4F3B-883B-4F20-87ED-B41F2F7F7B12}" srcOrd="0" destOrd="0" presId="urn:microsoft.com/office/officeart/2005/8/layout/vList2"/>
    <dgm:cxn modelId="{7CF3CF11-E098-490C-8CA5-6A83310E965B}" type="presParOf" srcId="{E6FC4F3B-883B-4F20-87ED-B41F2F7F7B12}" destId="{E0B678CD-0457-4AAE-8F51-41A96F467FF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05198E1-CC2A-455A-A017-F6B88CDB4F5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057D1A9-21C2-48E8-9A14-111CE7CD4CCE}">
      <dgm:prSet/>
      <dgm:spPr/>
      <dgm:t>
        <a:bodyPr/>
        <a:lstStyle/>
        <a:p>
          <a:pPr rtl="0"/>
          <a:r>
            <a:rPr lang="en-US" dirty="0"/>
            <a:t>REVENUE GENERATION </a:t>
          </a:r>
        </a:p>
      </dgm:t>
    </dgm:pt>
    <dgm:pt modelId="{E20F193A-F043-4B0E-AF59-E5D1E4FC2691}" type="parTrans" cxnId="{4CECE617-A3FC-47DC-A3CA-A449D4530CA6}">
      <dgm:prSet/>
      <dgm:spPr/>
      <dgm:t>
        <a:bodyPr/>
        <a:lstStyle/>
        <a:p>
          <a:endParaRPr lang="en-US"/>
        </a:p>
      </dgm:t>
    </dgm:pt>
    <dgm:pt modelId="{8A2DBC03-C2A3-4708-9EF5-306E681207B4}" type="sibTrans" cxnId="{4CECE617-A3FC-47DC-A3CA-A449D4530CA6}">
      <dgm:prSet/>
      <dgm:spPr/>
      <dgm:t>
        <a:bodyPr/>
        <a:lstStyle/>
        <a:p>
          <a:endParaRPr lang="en-US"/>
        </a:p>
      </dgm:t>
    </dgm:pt>
    <dgm:pt modelId="{8880CD33-36C4-4912-B3A4-7433BC766EDC}" type="pres">
      <dgm:prSet presAssocID="{D05198E1-CC2A-455A-A017-F6B88CDB4F52}" presName="linear" presStyleCnt="0">
        <dgm:presLayoutVars>
          <dgm:animLvl val="lvl"/>
          <dgm:resizeHandles val="exact"/>
        </dgm:presLayoutVars>
      </dgm:prSet>
      <dgm:spPr/>
      <dgm:t>
        <a:bodyPr/>
        <a:lstStyle/>
        <a:p>
          <a:endParaRPr lang="en-US"/>
        </a:p>
      </dgm:t>
    </dgm:pt>
    <dgm:pt modelId="{E9E61209-AF2C-4D0D-81BE-DA7B9B533CDB}" type="pres">
      <dgm:prSet presAssocID="{D057D1A9-21C2-48E8-9A14-111CE7CD4CCE}" presName="parentText" presStyleLbl="node1" presStyleIdx="0" presStyleCnt="1">
        <dgm:presLayoutVars>
          <dgm:chMax val="0"/>
          <dgm:bulletEnabled val="1"/>
        </dgm:presLayoutVars>
      </dgm:prSet>
      <dgm:spPr/>
      <dgm:t>
        <a:bodyPr/>
        <a:lstStyle/>
        <a:p>
          <a:endParaRPr lang="en-US"/>
        </a:p>
      </dgm:t>
    </dgm:pt>
  </dgm:ptLst>
  <dgm:cxnLst>
    <dgm:cxn modelId="{4CECE617-A3FC-47DC-A3CA-A449D4530CA6}" srcId="{D05198E1-CC2A-455A-A017-F6B88CDB4F52}" destId="{D057D1A9-21C2-48E8-9A14-111CE7CD4CCE}" srcOrd="0" destOrd="0" parTransId="{E20F193A-F043-4B0E-AF59-E5D1E4FC2691}" sibTransId="{8A2DBC03-C2A3-4708-9EF5-306E681207B4}"/>
    <dgm:cxn modelId="{5241B61A-2E1D-4EE6-A658-C1CD5281B8CC}" type="presOf" srcId="{D05198E1-CC2A-455A-A017-F6B88CDB4F52}" destId="{8880CD33-36C4-4912-B3A4-7433BC766EDC}" srcOrd="0" destOrd="0" presId="urn:microsoft.com/office/officeart/2005/8/layout/vList2"/>
    <dgm:cxn modelId="{A1A7EFA8-FE0C-4512-83F2-C52853388652}" type="presOf" srcId="{D057D1A9-21C2-48E8-9A14-111CE7CD4CCE}" destId="{E9E61209-AF2C-4D0D-81BE-DA7B9B533CDB}" srcOrd="0" destOrd="0" presId="urn:microsoft.com/office/officeart/2005/8/layout/vList2"/>
    <dgm:cxn modelId="{D54BDB3C-2793-416F-9CF9-C801957EFBBA}" type="presParOf" srcId="{8880CD33-36C4-4912-B3A4-7433BC766EDC}" destId="{E9E61209-AF2C-4D0D-81BE-DA7B9B533C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05198E1-CC2A-455A-A017-F6B88CDB4F52}"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D057D1A9-21C2-48E8-9A14-111CE7CD4CCE}">
      <dgm:prSet/>
      <dgm:spPr/>
      <dgm:t>
        <a:bodyPr/>
        <a:lstStyle/>
        <a:p>
          <a:pPr rtl="0"/>
          <a:r>
            <a:rPr lang="en-US"/>
            <a:t>PERFORMANCE OF LIS REVENUE GENERATION </a:t>
          </a:r>
        </a:p>
      </dgm:t>
    </dgm:pt>
    <dgm:pt modelId="{E20F193A-F043-4B0E-AF59-E5D1E4FC2691}" type="parTrans" cxnId="{4CECE617-A3FC-47DC-A3CA-A449D4530CA6}">
      <dgm:prSet/>
      <dgm:spPr/>
      <dgm:t>
        <a:bodyPr/>
        <a:lstStyle/>
        <a:p>
          <a:endParaRPr lang="en-US"/>
        </a:p>
      </dgm:t>
    </dgm:pt>
    <dgm:pt modelId="{8A2DBC03-C2A3-4708-9EF5-306E681207B4}" type="sibTrans" cxnId="{4CECE617-A3FC-47DC-A3CA-A449D4530CA6}">
      <dgm:prSet/>
      <dgm:spPr/>
      <dgm:t>
        <a:bodyPr/>
        <a:lstStyle/>
        <a:p>
          <a:endParaRPr lang="en-US"/>
        </a:p>
      </dgm:t>
    </dgm:pt>
    <dgm:pt modelId="{8880CD33-36C4-4912-B3A4-7433BC766EDC}" type="pres">
      <dgm:prSet presAssocID="{D05198E1-CC2A-455A-A017-F6B88CDB4F52}" presName="linear" presStyleCnt="0">
        <dgm:presLayoutVars>
          <dgm:animLvl val="lvl"/>
          <dgm:resizeHandles val="exact"/>
        </dgm:presLayoutVars>
      </dgm:prSet>
      <dgm:spPr/>
      <dgm:t>
        <a:bodyPr/>
        <a:lstStyle/>
        <a:p>
          <a:endParaRPr lang="en-US"/>
        </a:p>
      </dgm:t>
    </dgm:pt>
    <dgm:pt modelId="{E9E61209-AF2C-4D0D-81BE-DA7B9B533CDB}" type="pres">
      <dgm:prSet presAssocID="{D057D1A9-21C2-48E8-9A14-111CE7CD4CCE}" presName="parentText" presStyleLbl="node1" presStyleIdx="0" presStyleCnt="1">
        <dgm:presLayoutVars>
          <dgm:chMax val="0"/>
          <dgm:bulletEnabled val="1"/>
        </dgm:presLayoutVars>
      </dgm:prSet>
      <dgm:spPr/>
      <dgm:t>
        <a:bodyPr/>
        <a:lstStyle/>
        <a:p>
          <a:endParaRPr lang="en-US"/>
        </a:p>
      </dgm:t>
    </dgm:pt>
  </dgm:ptLst>
  <dgm:cxnLst>
    <dgm:cxn modelId="{4CECE617-A3FC-47DC-A3CA-A449D4530CA6}" srcId="{D05198E1-CC2A-455A-A017-F6B88CDB4F52}" destId="{D057D1A9-21C2-48E8-9A14-111CE7CD4CCE}" srcOrd="0" destOrd="0" parTransId="{E20F193A-F043-4B0E-AF59-E5D1E4FC2691}" sibTransId="{8A2DBC03-C2A3-4708-9EF5-306E681207B4}"/>
    <dgm:cxn modelId="{5241B61A-2E1D-4EE6-A658-C1CD5281B8CC}" type="presOf" srcId="{D05198E1-CC2A-455A-A017-F6B88CDB4F52}" destId="{8880CD33-36C4-4912-B3A4-7433BC766EDC}" srcOrd="0" destOrd="0" presId="urn:microsoft.com/office/officeart/2005/8/layout/vList2"/>
    <dgm:cxn modelId="{A1A7EFA8-FE0C-4512-83F2-C52853388652}" type="presOf" srcId="{D057D1A9-21C2-48E8-9A14-111CE7CD4CCE}" destId="{E9E61209-AF2C-4D0D-81BE-DA7B9B533CDB}" srcOrd="0" destOrd="0" presId="urn:microsoft.com/office/officeart/2005/8/layout/vList2"/>
    <dgm:cxn modelId="{D54BDB3C-2793-416F-9CF9-C801957EFBBA}" type="presParOf" srcId="{8880CD33-36C4-4912-B3A4-7433BC766EDC}" destId="{E9E61209-AF2C-4D0D-81BE-DA7B9B533C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060B16F-0052-42DB-B13C-CFD2B20850C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A753A19-A86F-4119-9154-3E47930179AE}">
      <dgm:prSet/>
      <dgm:spPr/>
      <dgm:t>
        <a:bodyPr/>
        <a:lstStyle/>
        <a:p>
          <a:pPr rtl="0"/>
          <a:r>
            <a:rPr lang="en-US" dirty="0"/>
            <a:t>Other Sources of Revenue Generation</a:t>
          </a:r>
        </a:p>
      </dgm:t>
    </dgm:pt>
    <dgm:pt modelId="{587430FB-D6FD-487E-8A69-0114FC0C61C6}" type="parTrans" cxnId="{7EA789E7-8F57-4109-9166-360D1DF235C2}">
      <dgm:prSet/>
      <dgm:spPr/>
      <dgm:t>
        <a:bodyPr/>
        <a:lstStyle/>
        <a:p>
          <a:endParaRPr lang="en-US"/>
        </a:p>
      </dgm:t>
    </dgm:pt>
    <dgm:pt modelId="{77F32032-CBB7-4B09-9647-1293363B9E52}" type="sibTrans" cxnId="{7EA789E7-8F57-4109-9166-360D1DF235C2}">
      <dgm:prSet/>
      <dgm:spPr/>
      <dgm:t>
        <a:bodyPr/>
        <a:lstStyle/>
        <a:p>
          <a:endParaRPr lang="en-US"/>
        </a:p>
      </dgm:t>
    </dgm:pt>
    <dgm:pt modelId="{F7536DD7-B72E-4E13-9C93-A913BA8B89A6}" type="pres">
      <dgm:prSet presAssocID="{6060B16F-0052-42DB-B13C-CFD2B20850C9}" presName="linear" presStyleCnt="0">
        <dgm:presLayoutVars>
          <dgm:animLvl val="lvl"/>
          <dgm:resizeHandles val="exact"/>
        </dgm:presLayoutVars>
      </dgm:prSet>
      <dgm:spPr/>
      <dgm:t>
        <a:bodyPr/>
        <a:lstStyle/>
        <a:p>
          <a:endParaRPr lang="en-US"/>
        </a:p>
      </dgm:t>
    </dgm:pt>
    <dgm:pt modelId="{1B192BF6-1218-45D1-997F-F0163DCF1AD9}" type="pres">
      <dgm:prSet presAssocID="{BA753A19-A86F-4119-9154-3E47930179AE}" presName="parentText" presStyleLbl="node1" presStyleIdx="0" presStyleCnt="1">
        <dgm:presLayoutVars>
          <dgm:chMax val="0"/>
          <dgm:bulletEnabled val="1"/>
        </dgm:presLayoutVars>
      </dgm:prSet>
      <dgm:spPr/>
      <dgm:t>
        <a:bodyPr/>
        <a:lstStyle/>
        <a:p>
          <a:endParaRPr lang="en-US"/>
        </a:p>
      </dgm:t>
    </dgm:pt>
  </dgm:ptLst>
  <dgm:cxnLst>
    <dgm:cxn modelId="{7EA789E7-8F57-4109-9166-360D1DF235C2}" srcId="{6060B16F-0052-42DB-B13C-CFD2B20850C9}" destId="{BA753A19-A86F-4119-9154-3E47930179AE}" srcOrd="0" destOrd="0" parTransId="{587430FB-D6FD-487E-8A69-0114FC0C61C6}" sibTransId="{77F32032-CBB7-4B09-9647-1293363B9E52}"/>
    <dgm:cxn modelId="{1E115425-3C00-4A8D-B85D-4BC7410A7CAF}" type="presOf" srcId="{BA753A19-A86F-4119-9154-3E47930179AE}" destId="{1B192BF6-1218-45D1-997F-F0163DCF1AD9}" srcOrd="0" destOrd="0" presId="urn:microsoft.com/office/officeart/2005/8/layout/vList2"/>
    <dgm:cxn modelId="{80F980D3-70A8-4466-B459-522C908E0DFA}" type="presOf" srcId="{6060B16F-0052-42DB-B13C-CFD2B20850C9}" destId="{F7536DD7-B72E-4E13-9C93-A913BA8B89A6}" srcOrd="0" destOrd="0" presId="urn:microsoft.com/office/officeart/2005/8/layout/vList2"/>
    <dgm:cxn modelId="{C978A480-1F4B-42C0-9381-17CA55B5EBBA}" type="presParOf" srcId="{F7536DD7-B72E-4E13-9C93-A913BA8B89A6}" destId="{1B192BF6-1218-45D1-997F-F0163DCF1A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18A29F2-9203-489E-968E-71372F1E317E}"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68E77DAF-B593-4D69-9193-70B6F62CDE80}">
      <dgm:prSet/>
      <dgm:spPr/>
      <dgm:t>
        <a:bodyPr/>
        <a:lstStyle/>
        <a:p>
          <a:pPr rtl="0"/>
          <a:endParaRPr lang="en-US" dirty="0"/>
        </a:p>
      </dgm:t>
    </dgm:pt>
    <dgm:pt modelId="{18C9F4B2-BFFB-47A4-8B99-08677E8860F6}" type="parTrans" cxnId="{D0ABA67C-2497-4008-AA64-D9B3017E8892}">
      <dgm:prSet/>
      <dgm:spPr/>
      <dgm:t>
        <a:bodyPr/>
        <a:lstStyle/>
        <a:p>
          <a:endParaRPr lang="en-US"/>
        </a:p>
      </dgm:t>
    </dgm:pt>
    <dgm:pt modelId="{832CE373-2677-4363-884E-AAFACA6B8F18}" type="sibTrans" cxnId="{D0ABA67C-2497-4008-AA64-D9B3017E889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dgm:spPr>
      <dgm:t>
        <a:bodyPr/>
        <a:lstStyle/>
        <a:p>
          <a:endParaRPr lang="en-US"/>
        </a:p>
      </dgm:t>
    </dgm:pt>
    <dgm:pt modelId="{762DA896-8BDE-4704-A393-D0A36A58A513}">
      <dgm:prSet/>
      <dgm:spPr/>
      <dgm:t>
        <a:bodyPr/>
        <a:lstStyle/>
        <a:p>
          <a:pPr rtl="0"/>
          <a:r>
            <a:rPr lang="ru-RU" b="0" i="0" dirty="0"/>
            <a:t>Probate</a:t>
          </a:r>
          <a:endParaRPr lang="en-US" dirty="0"/>
        </a:p>
      </dgm:t>
    </dgm:pt>
    <dgm:pt modelId="{AEB39590-2F85-45DA-BF25-901DA38845EA}" type="parTrans" cxnId="{A8085F09-A339-4AC0-B89C-B4AC5840A2B8}">
      <dgm:prSet/>
      <dgm:spPr/>
      <dgm:t>
        <a:bodyPr/>
        <a:lstStyle/>
        <a:p>
          <a:endParaRPr lang="en-US"/>
        </a:p>
      </dgm:t>
    </dgm:pt>
    <dgm:pt modelId="{EFE5CBC0-D60E-483B-84E6-EF55E7E6DCF9}" type="sibTrans" cxnId="{A8085F09-A339-4AC0-B89C-B4AC5840A2B8}">
      <dgm:prSet/>
      <dgm:spPr/>
      <dgm:t>
        <a:bodyPr/>
        <a:lstStyle/>
        <a:p>
          <a:endParaRPr lang="en-US"/>
        </a:p>
      </dgm:t>
    </dgm:pt>
    <dgm:pt modelId="{5A2346D1-F207-4314-A80F-7F29A43F2EB0}">
      <dgm:prSet/>
      <dgm:spPr/>
      <dgm:t>
        <a:bodyPr/>
        <a:lstStyle/>
        <a:p>
          <a:pPr rtl="0"/>
          <a:r>
            <a:rPr lang="ru-RU" b="0" i="0" dirty="0"/>
            <a:t>Ground Rent </a:t>
          </a:r>
          <a:endParaRPr lang="en-US" dirty="0"/>
        </a:p>
      </dgm:t>
    </dgm:pt>
    <dgm:pt modelId="{FFC4E289-C88E-444D-B386-8C18CC40CDBF}" type="parTrans" cxnId="{F3A2AF2B-D741-4E45-9202-654511D0AF19}">
      <dgm:prSet/>
      <dgm:spPr/>
      <dgm:t>
        <a:bodyPr/>
        <a:lstStyle/>
        <a:p>
          <a:endParaRPr lang="en-US"/>
        </a:p>
      </dgm:t>
    </dgm:pt>
    <dgm:pt modelId="{CBFBE0C4-7D54-4D3A-A396-B30ACA57B717}" type="sibTrans" cxnId="{F3A2AF2B-D741-4E45-9202-654511D0AF19}">
      <dgm:prSet/>
      <dgm:spPr/>
      <dgm:t>
        <a:bodyPr/>
        <a:lstStyle/>
        <a:p>
          <a:endParaRPr lang="en-US"/>
        </a:p>
      </dgm:t>
    </dgm:pt>
    <dgm:pt modelId="{5ADEA994-AC1D-4BEB-A75B-1900546F6C78}">
      <dgm:prSet/>
      <dgm:spPr/>
      <dgm:t>
        <a:bodyPr/>
        <a:lstStyle/>
        <a:p>
          <a:pPr rtl="0"/>
          <a:r>
            <a:rPr lang="ru-RU" b="0" i="0" dirty="0"/>
            <a:t>Conversion </a:t>
          </a:r>
          <a:endParaRPr lang="en-US" dirty="0"/>
        </a:p>
      </dgm:t>
    </dgm:pt>
    <dgm:pt modelId="{AE722063-0CE7-446A-B36E-5A72B4097D73}" type="parTrans" cxnId="{6D51308B-C582-4E64-97EC-723330982D91}">
      <dgm:prSet/>
      <dgm:spPr/>
      <dgm:t>
        <a:bodyPr/>
        <a:lstStyle/>
        <a:p>
          <a:endParaRPr lang="en-US"/>
        </a:p>
      </dgm:t>
    </dgm:pt>
    <dgm:pt modelId="{097CBD9F-37A0-42CB-932C-BFA5974A93B0}" type="sibTrans" cxnId="{6D51308B-C582-4E64-97EC-723330982D91}">
      <dgm:prSet/>
      <dgm:spPr/>
      <dgm:t>
        <a:bodyPr/>
        <a:lstStyle/>
        <a:p>
          <a:endParaRPr lang="en-US"/>
        </a:p>
      </dgm:t>
    </dgm:pt>
    <dgm:pt modelId="{9B857D98-9FCD-4A58-8E0D-012C83242FC0}">
      <dgm:prSet/>
      <dgm:spPr/>
      <dgm:t>
        <a:bodyPr/>
        <a:lstStyle/>
        <a:p>
          <a:pPr rtl="0"/>
          <a:r>
            <a:rPr lang="ru-RU" b="0" i="0" dirty="0"/>
            <a:t>Property Tax</a:t>
          </a:r>
          <a:endParaRPr lang="en-US" dirty="0"/>
        </a:p>
      </dgm:t>
    </dgm:pt>
    <dgm:pt modelId="{337CBF7E-8E79-49AE-930B-CF9EBFEEB31B}" type="parTrans" cxnId="{29C30DB2-4932-481C-9132-E27958E83D14}">
      <dgm:prSet/>
      <dgm:spPr/>
      <dgm:t>
        <a:bodyPr/>
        <a:lstStyle/>
        <a:p>
          <a:endParaRPr lang="en-US"/>
        </a:p>
      </dgm:t>
    </dgm:pt>
    <dgm:pt modelId="{6BED6EBF-E540-408B-9480-25ACFA7B4B69}" type="sibTrans" cxnId="{29C30DB2-4932-481C-9132-E27958E83D14}">
      <dgm:prSet/>
      <dgm:spPr/>
      <dgm:t>
        <a:bodyPr/>
        <a:lstStyle/>
        <a:p>
          <a:endParaRPr lang="en-US"/>
        </a:p>
      </dgm:t>
    </dgm:pt>
    <dgm:pt modelId="{95B5D4DE-4FA8-4D96-B86C-BE00DFEA0C0F}">
      <dgm:prSet/>
      <dgm:spPr/>
      <dgm:t>
        <a:bodyPr/>
        <a:lstStyle/>
        <a:p>
          <a:pPr rtl="0"/>
          <a:r>
            <a:rPr lang="ru-RU" b="0" i="0" dirty="0"/>
            <a:t>Assets Disposal</a:t>
          </a:r>
          <a:endParaRPr lang="en-US" dirty="0"/>
        </a:p>
      </dgm:t>
    </dgm:pt>
    <dgm:pt modelId="{321B57C6-8DF3-4459-A668-06EFF05BEABE}" type="parTrans" cxnId="{3195AF75-2352-4C9D-8C91-0481F495E482}">
      <dgm:prSet/>
      <dgm:spPr/>
      <dgm:t>
        <a:bodyPr/>
        <a:lstStyle/>
        <a:p>
          <a:endParaRPr lang="en-US"/>
        </a:p>
      </dgm:t>
    </dgm:pt>
    <dgm:pt modelId="{B3836364-6B41-4FA2-AB8E-32D9B591BF74}" type="sibTrans" cxnId="{3195AF75-2352-4C9D-8C91-0481F495E482}">
      <dgm:prSet/>
      <dgm:spPr/>
      <dgm:t>
        <a:bodyPr/>
        <a:lstStyle/>
        <a:p>
          <a:endParaRPr lang="en-US"/>
        </a:p>
      </dgm:t>
    </dgm:pt>
    <dgm:pt modelId="{84B7378B-08D7-4129-8AE3-25E2A685B0FE}">
      <dgm:prSet/>
      <dgm:spPr/>
      <dgm:t>
        <a:bodyPr/>
        <a:lstStyle/>
        <a:p>
          <a:pPr rtl="0"/>
          <a:r>
            <a:rPr lang="ru-RU" b="0" i="0" dirty="0"/>
            <a:t>Rental for Government property </a:t>
          </a:r>
          <a:endParaRPr lang="en-US" dirty="0"/>
        </a:p>
      </dgm:t>
    </dgm:pt>
    <dgm:pt modelId="{A2357977-5A47-4A45-B986-04BC30B758DE}" type="parTrans" cxnId="{5FA801FB-33ED-4781-A222-4B412A8514B3}">
      <dgm:prSet/>
      <dgm:spPr/>
      <dgm:t>
        <a:bodyPr/>
        <a:lstStyle/>
        <a:p>
          <a:endParaRPr lang="en-US"/>
        </a:p>
      </dgm:t>
    </dgm:pt>
    <dgm:pt modelId="{CB221878-5472-46AB-828D-6B0B1D31F602}" type="sibTrans" cxnId="{5FA801FB-33ED-4781-A222-4B412A8514B3}">
      <dgm:prSet/>
      <dgm:spPr/>
      <dgm:t>
        <a:bodyPr/>
        <a:lstStyle/>
        <a:p>
          <a:endParaRPr lang="en-US"/>
        </a:p>
      </dgm:t>
    </dgm:pt>
    <dgm:pt modelId="{A54B0362-2F9E-4A26-88F0-A2D718C9EF30}">
      <dgm:prSet/>
      <dgm:spPr/>
      <dgm:t>
        <a:bodyPr/>
        <a:lstStyle/>
        <a:p>
          <a:r>
            <a:rPr lang="en-US" dirty="0"/>
            <a:t>Capital gains </a:t>
          </a:r>
        </a:p>
      </dgm:t>
    </dgm:pt>
    <dgm:pt modelId="{7BCE50A7-777B-433F-8BF9-9B9E57DEBAC3}" type="parTrans" cxnId="{2C0DBE56-1C8F-4F88-BA46-55CA4BB8B4EA}">
      <dgm:prSet/>
      <dgm:spPr/>
      <dgm:t>
        <a:bodyPr/>
        <a:lstStyle/>
        <a:p>
          <a:endParaRPr lang="en-US"/>
        </a:p>
      </dgm:t>
    </dgm:pt>
    <dgm:pt modelId="{39879221-9B48-4B1D-A404-93F23CBD0691}" type="sibTrans" cxnId="{2C0DBE56-1C8F-4F88-BA46-55CA4BB8B4EA}">
      <dgm:prSet/>
      <dgm:spPr/>
      <dgm:t>
        <a:bodyPr/>
        <a:lstStyle/>
        <a:p>
          <a:endParaRPr lang="en-US"/>
        </a:p>
      </dgm:t>
    </dgm:pt>
    <dgm:pt modelId="{BAAFD55C-7CFB-4E6C-AC62-A2498FA03928}">
      <dgm:prSet/>
      <dgm:spPr/>
      <dgm:t>
        <a:bodyPr/>
        <a:lstStyle/>
        <a:p>
          <a:r>
            <a:rPr lang="en-US" dirty="0"/>
            <a:t>Premium</a:t>
          </a:r>
        </a:p>
      </dgm:t>
    </dgm:pt>
    <dgm:pt modelId="{3A0605B3-B867-4453-83D1-9F55273EED25}" type="parTrans" cxnId="{B16D3785-BB8E-4318-9DE2-64DF4BA1EEAB}">
      <dgm:prSet/>
      <dgm:spPr/>
      <dgm:t>
        <a:bodyPr/>
        <a:lstStyle/>
        <a:p>
          <a:endParaRPr lang="en-US"/>
        </a:p>
      </dgm:t>
    </dgm:pt>
    <dgm:pt modelId="{6123AD4D-4CE0-4554-9494-D1AAD7CCD777}" type="sibTrans" cxnId="{B16D3785-BB8E-4318-9DE2-64DF4BA1EEAB}">
      <dgm:prSet/>
      <dgm:spPr/>
      <dgm:t>
        <a:bodyPr/>
        <a:lstStyle/>
        <a:p>
          <a:endParaRPr lang="en-US"/>
        </a:p>
      </dgm:t>
    </dgm:pt>
    <dgm:pt modelId="{AFF13CF2-5D41-477E-A7F9-33A067A4C4B7}" type="pres">
      <dgm:prSet presAssocID="{B18A29F2-9203-489E-968E-71372F1E317E}" presName="Name0" presStyleCnt="0">
        <dgm:presLayoutVars>
          <dgm:dir/>
        </dgm:presLayoutVars>
      </dgm:prSet>
      <dgm:spPr/>
      <dgm:t>
        <a:bodyPr/>
        <a:lstStyle/>
        <a:p>
          <a:endParaRPr lang="en-US"/>
        </a:p>
      </dgm:t>
    </dgm:pt>
    <dgm:pt modelId="{DF1415E2-3F00-4C6E-B28B-FAC37351D291}" type="pres">
      <dgm:prSet presAssocID="{832CE373-2677-4363-884E-AAFACA6B8F18}" presName="picture_1" presStyleLbl="bgImgPlace1" presStyleIdx="0" presStyleCnt="1" custScaleX="58019" custScaleY="75673"/>
      <dgm:spPr/>
      <dgm:t>
        <a:bodyPr/>
        <a:lstStyle/>
        <a:p>
          <a:endParaRPr lang="en-US"/>
        </a:p>
      </dgm:t>
    </dgm:pt>
    <dgm:pt modelId="{63411919-ECD3-442B-82F7-1D274028DFE4}" type="pres">
      <dgm:prSet presAssocID="{68E77DAF-B593-4D69-9193-70B6F62CDE80}" presName="text_1" presStyleLbl="node1" presStyleIdx="0" presStyleCnt="0">
        <dgm:presLayoutVars>
          <dgm:bulletEnabled val="1"/>
        </dgm:presLayoutVars>
      </dgm:prSet>
      <dgm:spPr/>
      <dgm:t>
        <a:bodyPr/>
        <a:lstStyle/>
        <a:p>
          <a:endParaRPr lang="en-US"/>
        </a:p>
      </dgm:t>
    </dgm:pt>
    <dgm:pt modelId="{CF1F3220-481D-47A4-A475-78D357C78BFA}" type="pres">
      <dgm:prSet presAssocID="{B18A29F2-9203-489E-968E-71372F1E317E}" presName="linV" presStyleCnt="0"/>
      <dgm:spPr/>
    </dgm:pt>
    <dgm:pt modelId="{1BED6D6A-A280-4C0D-8448-88000C13D5B9}" type="pres">
      <dgm:prSet presAssocID="{A54B0362-2F9E-4A26-88F0-A2D718C9EF30}" presName="pair" presStyleCnt="0"/>
      <dgm:spPr/>
    </dgm:pt>
    <dgm:pt modelId="{85317DFB-3963-4103-BFBB-8131649B5029}" type="pres">
      <dgm:prSet presAssocID="{A54B0362-2F9E-4A26-88F0-A2D718C9EF30}" presName="spaceH" presStyleLbl="node1" presStyleIdx="0" presStyleCnt="0"/>
      <dgm:spPr/>
    </dgm:pt>
    <dgm:pt modelId="{3962A2CE-CC6A-4F50-915B-370E8869D0A9}" type="pres">
      <dgm:prSet presAssocID="{A54B0362-2F9E-4A26-88F0-A2D718C9EF30}" presName="desPictures" presStyleLbl="alignImgPlace1" presStyleIdx="0"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09B5A4CA-F788-4D52-8FDD-645E9FDCF48D}" type="pres">
      <dgm:prSet presAssocID="{A54B0362-2F9E-4A26-88F0-A2D718C9EF30}" presName="desTextWrapper" presStyleCnt="0"/>
      <dgm:spPr/>
    </dgm:pt>
    <dgm:pt modelId="{CDD3C8F8-C582-4A0B-A624-D2950ECCBC1C}" type="pres">
      <dgm:prSet presAssocID="{A54B0362-2F9E-4A26-88F0-A2D718C9EF30}" presName="desText" presStyleLbl="revTx" presStyleIdx="0" presStyleCnt="8">
        <dgm:presLayoutVars>
          <dgm:bulletEnabled val="1"/>
        </dgm:presLayoutVars>
      </dgm:prSet>
      <dgm:spPr/>
      <dgm:t>
        <a:bodyPr/>
        <a:lstStyle/>
        <a:p>
          <a:endParaRPr lang="en-US"/>
        </a:p>
      </dgm:t>
    </dgm:pt>
    <dgm:pt modelId="{62E5AEDE-0AEF-41BB-80C0-E487E27313DF}" type="pres">
      <dgm:prSet presAssocID="{39879221-9B48-4B1D-A404-93F23CBD0691}" presName="spaceV" presStyleCnt="0"/>
      <dgm:spPr/>
    </dgm:pt>
    <dgm:pt modelId="{21CDCFDC-8F58-4985-A610-287967ECE11E}" type="pres">
      <dgm:prSet presAssocID="{762DA896-8BDE-4704-A393-D0A36A58A513}" presName="pair" presStyleCnt="0"/>
      <dgm:spPr/>
    </dgm:pt>
    <dgm:pt modelId="{B8E14601-A55B-4B00-A401-A2F41EC0C962}" type="pres">
      <dgm:prSet presAssocID="{762DA896-8BDE-4704-A393-D0A36A58A513}" presName="spaceH" presStyleLbl="node1" presStyleIdx="0" presStyleCnt="0"/>
      <dgm:spPr/>
    </dgm:pt>
    <dgm:pt modelId="{3EC3488A-4278-4EA4-8FCD-F45790DB084D}" type="pres">
      <dgm:prSet presAssocID="{762DA896-8BDE-4704-A393-D0A36A58A513}" presName="desPictures" presStyleLbl="alignImgPlace1" presStyleIdx="1"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t>
        <a:bodyPr/>
        <a:lstStyle/>
        <a:p>
          <a:endParaRPr lang="en-US"/>
        </a:p>
      </dgm:t>
    </dgm:pt>
    <dgm:pt modelId="{756594EC-CAED-4784-BE74-A706D59ABD83}" type="pres">
      <dgm:prSet presAssocID="{762DA896-8BDE-4704-A393-D0A36A58A513}" presName="desTextWrapper" presStyleCnt="0"/>
      <dgm:spPr/>
    </dgm:pt>
    <dgm:pt modelId="{8EC8AA18-A1BC-460F-9EAC-D25136352713}" type="pres">
      <dgm:prSet presAssocID="{762DA896-8BDE-4704-A393-D0A36A58A513}" presName="desText" presStyleLbl="revTx" presStyleIdx="1" presStyleCnt="8">
        <dgm:presLayoutVars>
          <dgm:bulletEnabled val="1"/>
        </dgm:presLayoutVars>
      </dgm:prSet>
      <dgm:spPr/>
      <dgm:t>
        <a:bodyPr/>
        <a:lstStyle/>
        <a:p>
          <a:endParaRPr lang="en-US"/>
        </a:p>
      </dgm:t>
    </dgm:pt>
    <dgm:pt modelId="{D7BA5138-44EC-4A03-81FD-82BAA855D7C7}" type="pres">
      <dgm:prSet presAssocID="{EFE5CBC0-D60E-483B-84E6-EF55E7E6DCF9}" presName="spaceV" presStyleCnt="0"/>
      <dgm:spPr/>
    </dgm:pt>
    <dgm:pt modelId="{BA259D17-F956-42D5-86B1-14ADEE7827AC}" type="pres">
      <dgm:prSet presAssocID="{BAAFD55C-7CFB-4E6C-AC62-A2498FA03928}" presName="pair" presStyleCnt="0"/>
      <dgm:spPr/>
    </dgm:pt>
    <dgm:pt modelId="{72BFD090-BA23-42EB-B008-107CB9A511CE}" type="pres">
      <dgm:prSet presAssocID="{BAAFD55C-7CFB-4E6C-AC62-A2498FA03928}" presName="spaceH" presStyleLbl="node1" presStyleIdx="0" presStyleCnt="0"/>
      <dgm:spPr/>
    </dgm:pt>
    <dgm:pt modelId="{C6EDDE22-BB47-437A-B22A-985AC6D3D74F}" type="pres">
      <dgm:prSet presAssocID="{BAAFD55C-7CFB-4E6C-AC62-A2498FA03928}" presName="desPictures" presStyleLbl="alignImgPlace1" presStyleIdx="2"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FDB6E906-F503-43D3-95BC-385725740AB8}" type="pres">
      <dgm:prSet presAssocID="{BAAFD55C-7CFB-4E6C-AC62-A2498FA03928}" presName="desTextWrapper" presStyleCnt="0"/>
      <dgm:spPr/>
    </dgm:pt>
    <dgm:pt modelId="{6EC15A35-24DB-46A2-9520-CF07C4D298A2}" type="pres">
      <dgm:prSet presAssocID="{BAAFD55C-7CFB-4E6C-AC62-A2498FA03928}" presName="desText" presStyleLbl="revTx" presStyleIdx="2" presStyleCnt="8">
        <dgm:presLayoutVars>
          <dgm:bulletEnabled val="1"/>
        </dgm:presLayoutVars>
      </dgm:prSet>
      <dgm:spPr/>
      <dgm:t>
        <a:bodyPr/>
        <a:lstStyle/>
        <a:p>
          <a:endParaRPr lang="en-US"/>
        </a:p>
      </dgm:t>
    </dgm:pt>
    <dgm:pt modelId="{12E60FAD-0FFE-4B74-B580-13CD9725B9CA}" type="pres">
      <dgm:prSet presAssocID="{6123AD4D-4CE0-4554-9494-D1AAD7CCD777}" presName="spaceV" presStyleCnt="0"/>
      <dgm:spPr/>
    </dgm:pt>
    <dgm:pt modelId="{3A8F5B32-4DAC-432D-889F-02CD803FEC24}" type="pres">
      <dgm:prSet presAssocID="{5A2346D1-F207-4314-A80F-7F29A43F2EB0}" presName="pair" presStyleCnt="0"/>
      <dgm:spPr/>
    </dgm:pt>
    <dgm:pt modelId="{1615DBFB-17F0-4EE3-A67E-4BBB39A8817D}" type="pres">
      <dgm:prSet presAssocID="{5A2346D1-F207-4314-A80F-7F29A43F2EB0}" presName="spaceH" presStyleLbl="node1" presStyleIdx="0" presStyleCnt="0"/>
      <dgm:spPr/>
    </dgm:pt>
    <dgm:pt modelId="{80A1DC1F-96CF-4BE1-9781-425ED2A477E9}" type="pres">
      <dgm:prSet presAssocID="{5A2346D1-F207-4314-A80F-7F29A43F2EB0}" presName="desPictures" presStyleLbl="alignImgPlace1" presStyleIdx="3"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D6F989DA-8873-4E3F-BCA2-3CF92CAE31AE}" type="pres">
      <dgm:prSet presAssocID="{5A2346D1-F207-4314-A80F-7F29A43F2EB0}" presName="desTextWrapper" presStyleCnt="0"/>
      <dgm:spPr/>
    </dgm:pt>
    <dgm:pt modelId="{FF909B61-18CA-461B-8AC5-A4C0649BA1BF}" type="pres">
      <dgm:prSet presAssocID="{5A2346D1-F207-4314-A80F-7F29A43F2EB0}" presName="desText" presStyleLbl="revTx" presStyleIdx="3" presStyleCnt="8">
        <dgm:presLayoutVars>
          <dgm:bulletEnabled val="1"/>
        </dgm:presLayoutVars>
      </dgm:prSet>
      <dgm:spPr/>
      <dgm:t>
        <a:bodyPr/>
        <a:lstStyle/>
        <a:p>
          <a:endParaRPr lang="en-US"/>
        </a:p>
      </dgm:t>
    </dgm:pt>
    <dgm:pt modelId="{13611036-C8F9-4413-B70F-07713DEDC0B3}" type="pres">
      <dgm:prSet presAssocID="{CBFBE0C4-7D54-4D3A-A396-B30ACA57B717}" presName="spaceV" presStyleCnt="0"/>
      <dgm:spPr/>
    </dgm:pt>
    <dgm:pt modelId="{11449D0A-DC5D-44F5-AAD8-4960CD63C710}" type="pres">
      <dgm:prSet presAssocID="{5ADEA994-AC1D-4BEB-A75B-1900546F6C78}" presName="pair" presStyleCnt="0"/>
      <dgm:spPr/>
    </dgm:pt>
    <dgm:pt modelId="{9CECEF62-9BEE-4764-9E52-E3B0372FB949}" type="pres">
      <dgm:prSet presAssocID="{5ADEA994-AC1D-4BEB-A75B-1900546F6C78}" presName="spaceH" presStyleLbl="node1" presStyleIdx="0" presStyleCnt="0"/>
      <dgm:spPr/>
    </dgm:pt>
    <dgm:pt modelId="{66A49E28-2337-4B63-9D4F-81C5052C5FAC}" type="pres">
      <dgm:prSet presAssocID="{5ADEA994-AC1D-4BEB-A75B-1900546F6C78}" presName="desPictures" presStyleLbl="alignImgPlace1" presStyleIdx="4"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91295DC2-C80D-48E1-BB2E-B8E0ECB54C3E}" type="pres">
      <dgm:prSet presAssocID="{5ADEA994-AC1D-4BEB-A75B-1900546F6C78}" presName="desTextWrapper" presStyleCnt="0"/>
      <dgm:spPr/>
    </dgm:pt>
    <dgm:pt modelId="{21DBF8B1-0903-4939-9E46-79B7071C4E41}" type="pres">
      <dgm:prSet presAssocID="{5ADEA994-AC1D-4BEB-A75B-1900546F6C78}" presName="desText" presStyleLbl="revTx" presStyleIdx="4" presStyleCnt="8">
        <dgm:presLayoutVars>
          <dgm:bulletEnabled val="1"/>
        </dgm:presLayoutVars>
      </dgm:prSet>
      <dgm:spPr/>
      <dgm:t>
        <a:bodyPr/>
        <a:lstStyle/>
        <a:p>
          <a:endParaRPr lang="en-US"/>
        </a:p>
      </dgm:t>
    </dgm:pt>
    <dgm:pt modelId="{4E8DA45B-60C5-4D9D-849A-4A72BD0E8EC9}" type="pres">
      <dgm:prSet presAssocID="{097CBD9F-37A0-42CB-932C-BFA5974A93B0}" presName="spaceV" presStyleCnt="0"/>
      <dgm:spPr/>
    </dgm:pt>
    <dgm:pt modelId="{C6352B49-833E-442D-8B3F-8DAA71AF5EC8}" type="pres">
      <dgm:prSet presAssocID="{9B857D98-9FCD-4A58-8E0D-012C83242FC0}" presName="pair" presStyleCnt="0"/>
      <dgm:spPr/>
    </dgm:pt>
    <dgm:pt modelId="{9E739A64-3A57-4886-A303-613177297980}" type="pres">
      <dgm:prSet presAssocID="{9B857D98-9FCD-4A58-8E0D-012C83242FC0}" presName="spaceH" presStyleLbl="node1" presStyleIdx="0" presStyleCnt="0"/>
      <dgm:spPr/>
    </dgm:pt>
    <dgm:pt modelId="{DD5E1005-B350-416B-8174-4D24280E3019}" type="pres">
      <dgm:prSet presAssocID="{9B857D98-9FCD-4A58-8E0D-012C83242FC0}" presName="desPictures" presStyleLbl="alignImgPlace1" presStyleIdx="5"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pt>
    <dgm:pt modelId="{A781F61C-C27E-4CB5-9F18-B4CB08710181}" type="pres">
      <dgm:prSet presAssocID="{9B857D98-9FCD-4A58-8E0D-012C83242FC0}" presName="desTextWrapper" presStyleCnt="0"/>
      <dgm:spPr/>
    </dgm:pt>
    <dgm:pt modelId="{A5A80CFF-222C-44D6-B69A-EF78F0C00199}" type="pres">
      <dgm:prSet presAssocID="{9B857D98-9FCD-4A58-8E0D-012C83242FC0}" presName="desText" presStyleLbl="revTx" presStyleIdx="5" presStyleCnt="8">
        <dgm:presLayoutVars>
          <dgm:bulletEnabled val="1"/>
        </dgm:presLayoutVars>
      </dgm:prSet>
      <dgm:spPr/>
      <dgm:t>
        <a:bodyPr/>
        <a:lstStyle/>
        <a:p>
          <a:endParaRPr lang="en-US"/>
        </a:p>
      </dgm:t>
    </dgm:pt>
    <dgm:pt modelId="{17760949-D8D1-495F-B872-E8A6A80A91A0}" type="pres">
      <dgm:prSet presAssocID="{6BED6EBF-E540-408B-9480-25ACFA7B4B69}" presName="spaceV" presStyleCnt="0"/>
      <dgm:spPr/>
    </dgm:pt>
    <dgm:pt modelId="{96B76E42-1B30-4DDA-9D88-B4861C940DF5}" type="pres">
      <dgm:prSet presAssocID="{95B5D4DE-4FA8-4D96-B86C-BE00DFEA0C0F}" presName="pair" presStyleCnt="0"/>
      <dgm:spPr/>
    </dgm:pt>
    <dgm:pt modelId="{D1B4789E-8ED7-46E6-AEAB-D7A74E8465B6}" type="pres">
      <dgm:prSet presAssocID="{95B5D4DE-4FA8-4D96-B86C-BE00DFEA0C0F}" presName="spaceH" presStyleLbl="node1" presStyleIdx="0" presStyleCnt="0"/>
      <dgm:spPr/>
    </dgm:pt>
    <dgm:pt modelId="{D39F1215-D942-49FB-913A-573393349A3C}" type="pres">
      <dgm:prSet presAssocID="{95B5D4DE-4FA8-4D96-B86C-BE00DFEA0C0F}" presName="desPictures" presStyleLbl="alignImgPlace1" presStyleIdx="6"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dgm:spPr>
      <dgm:t>
        <a:bodyPr/>
        <a:lstStyle/>
        <a:p>
          <a:endParaRPr lang="en-US"/>
        </a:p>
      </dgm:t>
    </dgm:pt>
    <dgm:pt modelId="{CA65AB27-73A2-4B17-9F25-186A9C31F847}" type="pres">
      <dgm:prSet presAssocID="{95B5D4DE-4FA8-4D96-B86C-BE00DFEA0C0F}" presName="desTextWrapper" presStyleCnt="0"/>
      <dgm:spPr/>
    </dgm:pt>
    <dgm:pt modelId="{A4043B1B-41A7-44C1-A554-5091761FFC1C}" type="pres">
      <dgm:prSet presAssocID="{95B5D4DE-4FA8-4D96-B86C-BE00DFEA0C0F}" presName="desText" presStyleLbl="revTx" presStyleIdx="6" presStyleCnt="8">
        <dgm:presLayoutVars>
          <dgm:bulletEnabled val="1"/>
        </dgm:presLayoutVars>
      </dgm:prSet>
      <dgm:spPr/>
      <dgm:t>
        <a:bodyPr/>
        <a:lstStyle/>
        <a:p>
          <a:endParaRPr lang="en-US"/>
        </a:p>
      </dgm:t>
    </dgm:pt>
    <dgm:pt modelId="{F1AF3E03-771B-42C9-A1AF-2EC87C49045C}" type="pres">
      <dgm:prSet presAssocID="{B3836364-6B41-4FA2-AB8E-32D9B591BF74}" presName="spaceV" presStyleCnt="0"/>
      <dgm:spPr/>
    </dgm:pt>
    <dgm:pt modelId="{26F373A3-1DA7-4847-945D-ECBFAEA61E71}" type="pres">
      <dgm:prSet presAssocID="{84B7378B-08D7-4129-8AE3-25E2A685B0FE}" presName="pair" presStyleCnt="0"/>
      <dgm:spPr/>
    </dgm:pt>
    <dgm:pt modelId="{7E34DB48-0B57-4583-95B3-6F3792F72534}" type="pres">
      <dgm:prSet presAssocID="{84B7378B-08D7-4129-8AE3-25E2A685B0FE}" presName="spaceH" presStyleLbl="node1" presStyleIdx="0" presStyleCnt="0"/>
      <dgm:spPr/>
    </dgm:pt>
    <dgm:pt modelId="{2F1682DE-266C-4545-B54C-2985545BFB44}" type="pres">
      <dgm:prSet presAssocID="{84B7378B-08D7-4129-8AE3-25E2A685B0FE}" presName="desPictures" presStyleLbl="alignImgPlace1" presStyleIdx="7" presStyleCnt="8"/>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t>
        <a:bodyPr/>
        <a:lstStyle/>
        <a:p>
          <a:endParaRPr lang="en-US"/>
        </a:p>
      </dgm:t>
    </dgm:pt>
    <dgm:pt modelId="{EE8ED059-9765-4480-99A1-B19F5B7054AE}" type="pres">
      <dgm:prSet presAssocID="{84B7378B-08D7-4129-8AE3-25E2A685B0FE}" presName="desTextWrapper" presStyleCnt="0"/>
      <dgm:spPr/>
    </dgm:pt>
    <dgm:pt modelId="{57BB420F-69E9-4B77-A540-29C8248DF627}" type="pres">
      <dgm:prSet presAssocID="{84B7378B-08D7-4129-8AE3-25E2A685B0FE}" presName="desText" presStyleLbl="revTx" presStyleIdx="7" presStyleCnt="8">
        <dgm:presLayoutVars>
          <dgm:bulletEnabled val="1"/>
        </dgm:presLayoutVars>
      </dgm:prSet>
      <dgm:spPr/>
      <dgm:t>
        <a:bodyPr/>
        <a:lstStyle/>
        <a:p>
          <a:endParaRPr lang="en-US"/>
        </a:p>
      </dgm:t>
    </dgm:pt>
    <dgm:pt modelId="{06F4BA22-C115-4035-B466-5E5EDE9F2B5B}" type="pres">
      <dgm:prSet presAssocID="{B18A29F2-9203-489E-968E-71372F1E317E}" presName="maxNode" presStyleCnt="0"/>
      <dgm:spPr/>
    </dgm:pt>
    <dgm:pt modelId="{8926447B-6B8A-43E9-8C0A-C965FA806A21}" type="pres">
      <dgm:prSet presAssocID="{B18A29F2-9203-489E-968E-71372F1E317E}" presName="Name33" presStyleCnt="0"/>
      <dgm:spPr/>
    </dgm:pt>
  </dgm:ptLst>
  <dgm:cxnLst>
    <dgm:cxn modelId="{5E19E8F4-C65C-4512-A868-97F3EF01F289}" type="presOf" srcId="{B18A29F2-9203-489E-968E-71372F1E317E}" destId="{AFF13CF2-5D41-477E-A7F9-33A067A4C4B7}" srcOrd="0" destOrd="0" presId="urn:microsoft.com/office/officeart/2008/layout/AccentedPicture"/>
    <dgm:cxn modelId="{63F15BAD-4F36-4AF6-B10D-CB1484C8D5BC}" type="presOf" srcId="{68E77DAF-B593-4D69-9193-70B6F62CDE80}" destId="{63411919-ECD3-442B-82F7-1D274028DFE4}" srcOrd="0" destOrd="0" presId="urn:microsoft.com/office/officeart/2008/layout/AccentedPicture"/>
    <dgm:cxn modelId="{E23FC8F0-99BF-4E5F-ADAB-26613F139BA7}" type="presOf" srcId="{5A2346D1-F207-4314-A80F-7F29A43F2EB0}" destId="{FF909B61-18CA-461B-8AC5-A4C0649BA1BF}" srcOrd="0" destOrd="0" presId="urn:microsoft.com/office/officeart/2008/layout/AccentedPicture"/>
    <dgm:cxn modelId="{6D51308B-C582-4E64-97EC-723330982D91}" srcId="{B18A29F2-9203-489E-968E-71372F1E317E}" destId="{5ADEA994-AC1D-4BEB-A75B-1900546F6C78}" srcOrd="5" destOrd="0" parTransId="{AE722063-0CE7-446A-B36E-5A72B4097D73}" sibTransId="{097CBD9F-37A0-42CB-932C-BFA5974A93B0}"/>
    <dgm:cxn modelId="{A8085F09-A339-4AC0-B89C-B4AC5840A2B8}" srcId="{B18A29F2-9203-489E-968E-71372F1E317E}" destId="{762DA896-8BDE-4704-A393-D0A36A58A513}" srcOrd="2" destOrd="0" parTransId="{AEB39590-2F85-45DA-BF25-901DA38845EA}" sibTransId="{EFE5CBC0-D60E-483B-84E6-EF55E7E6DCF9}"/>
    <dgm:cxn modelId="{3195AF75-2352-4C9D-8C91-0481F495E482}" srcId="{B18A29F2-9203-489E-968E-71372F1E317E}" destId="{95B5D4DE-4FA8-4D96-B86C-BE00DFEA0C0F}" srcOrd="7" destOrd="0" parTransId="{321B57C6-8DF3-4459-A668-06EFF05BEABE}" sibTransId="{B3836364-6B41-4FA2-AB8E-32D9B591BF74}"/>
    <dgm:cxn modelId="{1DAD5BB0-5250-4EB4-BE0C-C363DD0BDB9E}" type="presOf" srcId="{832CE373-2677-4363-884E-AAFACA6B8F18}" destId="{DF1415E2-3F00-4C6E-B28B-FAC37351D291}" srcOrd="0" destOrd="0" presId="urn:microsoft.com/office/officeart/2008/layout/AccentedPicture"/>
    <dgm:cxn modelId="{29C30DB2-4932-481C-9132-E27958E83D14}" srcId="{B18A29F2-9203-489E-968E-71372F1E317E}" destId="{9B857D98-9FCD-4A58-8E0D-012C83242FC0}" srcOrd="6" destOrd="0" parTransId="{337CBF7E-8E79-49AE-930B-CF9EBFEEB31B}" sibTransId="{6BED6EBF-E540-408B-9480-25ACFA7B4B69}"/>
    <dgm:cxn modelId="{491FC8C3-8ADC-475B-921B-4EFB56A05146}" type="presOf" srcId="{A54B0362-2F9E-4A26-88F0-A2D718C9EF30}" destId="{CDD3C8F8-C582-4A0B-A624-D2950ECCBC1C}" srcOrd="0" destOrd="0" presId="urn:microsoft.com/office/officeart/2008/layout/AccentedPicture"/>
    <dgm:cxn modelId="{5FA801FB-33ED-4781-A222-4B412A8514B3}" srcId="{B18A29F2-9203-489E-968E-71372F1E317E}" destId="{84B7378B-08D7-4129-8AE3-25E2A685B0FE}" srcOrd="8" destOrd="0" parTransId="{A2357977-5A47-4A45-B986-04BC30B758DE}" sibTransId="{CB221878-5472-46AB-828D-6B0B1D31F602}"/>
    <dgm:cxn modelId="{AEC38856-E539-4C80-BB3C-0036AB6B42A2}" type="presOf" srcId="{762DA896-8BDE-4704-A393-D0A36A58A513}" destId="{8EC8AA18-A1BC-460F-9EAC-D25136352713}" srcOrd="0" destOrd="0" presId="urn:microsoft.com/office/officeart/2008/layout/AccentedPicture"/>
    <dgm:cxn modelId="{5203CF10-03A4-49D2-92C2-618A6DCACE81}" type="presOf" srcId="{5ADEA994-AC1D-4BEB-A75B-1900546F6C78}" destId="{21DBF8B1-0903-4939-9E46-79B7071C4E41}" srcOrd="0" destOrd="0" presId="urn:microsoft.com/office/officeart/2008/layout/AccentedPicture"/>
    <dgm:cxn modelId="{B16D3785-BB8E-4318-9DE2-64DF4BA1EEAB}" srcId="{B18A29F2-9203-489E-968E-71372F1E317E}" destId="{BAAFD55C-7CFB-4E6C-AC62-A2498FA03928}" srcOrd="3" destOrd="0" parTransId="{3A0605B3-B867-4453-83D1-9F55273EED25}" sibTransId="{6123AD4D-4CE0-4554-9494-D1AAD7CCD777}"/>
    <dgm:cxn modelId="{F3A2AF2B-D741-4E45-9202-654511D0AF19}" srcId="{B18A29F2-9203-489E-968E-71372F1E317E}" destId="{5A2346D1-F207-4314-A80F-7F29A43F2EB0}" srcOrd="4" destOrd="0" parTransId="{FFC4E289-C88E-444D-B386-8C18CC40CDBF}" sibTransId="{CBFBE0C4-7D54-4D3A-A396-B30ACA57B717}"/>
    <dgm:cxn modelId="{6F191F55-08FC-4F32-8DBB-F6094D66195E}" type="presOf" srcId="{BAAFD55C-7CFB-4E6C-AC62-A2498FA03928}" destId="{6EC15A35-24DB-46A2-9520-CF07C4D298A2}" srcOrd="0" destOrd="0" presId="urn:microsoft.com/office/officeart/2008/layout/AccentedPicture"/>
    <dgm:cxn modelId="{2C0DBE56-1C8F-4F88-BA46-55CA4BB8B4EA}" srcId="{B18A29F2-9203-489E-968E-71372F1E317E}" destId="{A54B0362-2F9E-4A26-88F0-A2D718C9EF30}" srcOrd="1" destOrd="0" parTransId="{7BCE50A7-777B-433F-8BF9-9B9E57DEBAC3}" sibTransId="{39879221-9B48-4B1D-A404-93F23CBD0691}"/>
    <dgm:cxn modelId="{1DD16E7D-06A6-45E3-ACFE-022720396022}" type="presOf" srcId="{95B5D4DE-4FA8-4D96-B86C-BE00DFEA0C0F}" destId="{A4043B1B-41A7-44C1-A554-5091761FFC1C}" srcOrd="0" destOrd="0" presId="urn:microsoft.com/office/officeart/2008/layout/AccentedPicture"/>
    <dgm:cxn modelId="{E8C55742-3F11-4327-88E6-39BA865388A1}" type="presOf" srcId="{9B857D98-9FCD-4A58-8E0D-012C83242FC0}" destId="{A5A80CFF-222C-44D6-B69A-EF78F0C00199}" srcOrd="0" destOrd="0" presId="urn:microsoft.com/office/officeart/2008/layout/AccentedPicture"/>
    <dgm:cxn modelId="{60ECC0FE-C972-4704-8A0C-D190B0346718}" type="presOf" srcId="{84B7378B-08D7-4129-8AE3-25E2A685B0FE}" destId="{57BB420F-69E9-4B77-A540-29C8248DF627}" srcOrd="0" destOrd="0" presId="urn:microsoft.com/office/officeart/2008/layout/AccentedPicture"/>
    <dgm:cxn modelId="{D0ABA67C-2497-4008-AA64-D9B3017E8892}" srcId="{B18A29F2-9203-489E-968E-71372F1E317E}" destId="{68E77DAF-B593-4D69-9193-70B6F62CDE80}" srcOrd="0" destOrd="0" parTransId="{18C9F4B2-BFFB-47A4-8B99-08677E8860F6}" sibTransId="{832CE373-2677-4363-884E-AAFACA6B8F18}"/>
    <dgm:cxn modelId="{F5CDD11A-7AD5-4721-B3AD-E48EA09044D2}" type="presParOf" srcId="{AFF13CF2-5D41-477E-A7F9-33A067A4C4B7}" destId="{DF1415E2-3F00-4C6E-B28B-FAC37351D291}" srcOrd="0" destOrd="0" presId="urn:microsoft.com/office/officeart/2008/layout/AccentedPicture"/>
    <dgm:cxn modelId="{103C823B-6009-4CFA-8456-E6B2DF64A589}" type="presParOf" srcId="{AFF13CF2-5D41-477E-A7F9-33A067A4C4B7}" destId="{63411919-ECD3-442B-82F7-1D274028DFE4}" srcOrd="1" destOrd="0" presId="urn:microsoft.com/office/officeart/2008/layout/AccentedPicture"/>
    <dgm:cxn modelId="{478F4F1F-9A1A-40BC-A435-98C8DB25AEEB}" type="presParOf" srcId="{AFF13CF2-5D41-477E-A7F9-33A067A4C4B7}" destId="{CF1F3220-481D-47A4-A475-78D357C78BFA}" srcOrd="2" destOrd="0" presId="urn:microsoft.com/office/officeart/2008/layout/AccentedPicture"/>
    <dgm:cxn modelId="{E76F1B7E-A7AA-4BFE-A1B1-67A41F982A02}" type="presParOf" srcId="{CF1F3220-481D-47A4-A475-78D357C78BFA}" destId="{1BED6D6A-A280-4C0D-8448-88000C13D5B9}" srcOrd="0" destOrd="0" presId="urn:microsoft.com/office/officeart/2008/layout/AccentedPicture"/>
    <dgm:cxn modelId="{BEDC6003-C8AC-402C-B04D-03FE79469566}" type="presParOf" srcId="{1BED6D6A-A280-4C0D-8448-88000C13D5B9}" destId="{85317DFB-3963-4103-BFBB-8131649B5029}" srcOrd="0" destOrd="0" presId="urn:microsoft.com/office/officeart/2008/layout/AccentedPicture"/>
    <dgm:cxn modelId="{33A4B010-854C-4B2A-98C8-B6A3DE485091}" type="presParOf" srcId="{1BED6D6A-A280-4C0D-8448-88000C13D5B9}" destId="{3962A2CE-CC6A-4F50-915B-370E8869D0A9}" srcOrd="1" destOrd="0" presId="urn:microsoft.com/office/officeart/2008/layout/AccentedPicture"/>
    <dgm:cxn modelId="{5C337D7D-C015-4BAE-B3DA-6C015C781D18}" type="presParOf" srcId="{1BED6D6A-A280-4C0D-8448-88000C13D5B9}" destId="{09B5A4CA-F788-4D52-8FDD-645E9FDCF48D}" srcOrd="2" destOrd="0" presId="urn:microsoft.com/office/officeart/2008/layout/AccentedPicture"/>
    <dgm:cxn modelId="{556F7B0E-31C0-4668-98FD-9B72E06C9D45}" type="presParOf" srcId="{09B5A4CA-F788-4D52-8FDD-645E9FDCF48D}" destId="{CDD3C8F8-C582-4A0B-A624-D2950ECCBC1C}" srcOrd="0" destOrd="0" presId="urn:microsoft.com/office/officeart/2008/layout/AccentedPicture"/>
    <dgm:cxn modelId="{6DED3D0B-BE9F-4540-9455-8BE4C49BA3EE}" type="presParOf" srcId="{CF1F3220-481D-47A4-A475-78D357C78BFA}" destId="{62E5AEDE-0AEF-41BB-80C0-E487E27313DF}" srcOrd="1" destOrd="0" presId="urn:microsoft.com/office/officeart/2008/layout/AccentedPicture"/>
    <dgm:cxn modelId="{E96F6574-7FA2-401E-9670-37F072B4B84B}" type="presParOf" srcId="{CF1F3220-481D-47A4-A475-78D357C78BFA}" destId="{21CDCFDC-8F58-4985-A610-287967ECE11E}" srcOrd="2" destOrd="0" presId="urn:microsoft.com/office/officeart/2008/layout/AccentedPicture"/>
    <dgm:cxn modelId="{86622CA7-2C40-48BC-A058-996157D0ECEB}" type="presParOf" srcId="{21CDCFDC-8F58-4985-A610-287967ECE11E}" destId="{B8E14601-A55B-4B00-A401-A2F41EC0C962}" srcOrd="0" destOrd="0" presId="urn:microsoft.com/office/officeart/2008/layout/AccentedPicture"/>
    <dgm:cxn modelId="{3A6E46DA-E454-4F41-8B7B-1B5BDC0E9A8D}" type="presParOf" srcId="{21CDCFDC-8F58-4985-A610-287967ECE11E}" destId="{3EC3488A-4278-4EA4-8FCD-F45790DB084D}" srcOrd="1" destOrd="0" presId="urn:microsoft.com/office/officeart/2008/layout/AccentedPicture"/>
    <dgm:cxn modelId="{97A42DE8-009B-4202-A552-80CCEA86F52A}" type="presParOf" srcId="{21CDCFDC-8F58-4985-A610-287967ECE11E}" destId="{756594EC-CAED-4784-BE74-A706D59ABD83}" srcOrd="2" destOrd="0" presId="urn:microsoft.com/office/officeart/2008/layout/AccentedPicture"/>
    <dgm:cxn modelId="{FD138FEF-C33B-4615-AC0A-D3FC3B737652}" type="presParOf" srcId="{756594EC-CAED-4784-BE74-A706D59ABD83}" destId="{8EC8AA18-A1BC-460F-9EAC-D25136352713}" srcOrd="0" destOrd="0" presId="urn:microsoft.com/office/officeart/2008/layout/AccentedPicture"/>
    <dgm:cxn modelId="{4C3B3220-CFDF-4999-A2A0-D8AEE7C2FBEA}" type="presParOf" srcId="{CF1F3220-481D-47A4-A475-78D357C78BFA}" destId="{D7BA5138-44EC-4A03-81FD-82BAA855D7C7}" srcOrd="3" destOrd="0" presId="urn:microsoft.com/office/officeart/2008/layout/AccentedPicture"/>
    <dgm:cxn modelId="{4F491344-3ECB-4B69-9866-013D18746B6F}" type="presParOf" srcId="{CF1F3220-481D-47A4-A475-78D357C78BFA}" destId="{BA259D17-F956-42D5-86B1-14ADEE7827AC}" srcOrd="4" destOrd="0" presId="urn:microsoft.com/office/officeart/2008/layout/AccentedPicture"/>
    <dgm:cxn modelId="{A3FA57E5-5CDD-4506-A7B9-5EA65768DFAE}" type="presParOf" srcId="{BA259D17-F956-42D5-86B1-14ADEE7827AC}" destId="{72BFD090-BA23-42EB-B008-107CB9A511CE}" srcOrd="0" destOrd="0" presId="urn:microsoft.com/office/officeart/2008/layout/AccentedPicture"/>
    <dgm:cxn modelId="{30BA2024-36E8-497D-BD69-96925671AC03}" type="presParOf" srcId="{BA259D17-F956-42D5-86B1-14ADEE7827AC}" destId="{C6EDDE22-BB47-437A-B22A-985AC6D3D74F}" srcOrd="1" destOrd="0" presId="urn:microsoft.com/office/officeart/2008/layout/AccentedPicture"/>
    <dgm:cxn modelId="{0A71391B-2E01-4563-928B-4B6964D222FD}" type="presParOf" srcId="{BA259D17-F956-42D5-86B1-14ADEE7827AC}" destId="{FDB6E906-F503-43D3-95BC-385725740AB8}" srcOrd="2" destOrd="0" presId="urn:microsoft.com/office/officeart/2008/layout/AccentedPicture"/>
    <dgm:cxn modelId="{C7D51561-E2F3-4DFD-B41D-73C0611BD560}" type="presParOf" srcId="{FDB6E906-F503-43D3-95BC-385725740AB8}" destId="{6EC15A35-24DB-46A2-9520-CF07C4D298A2}" srcOrd="0" destOrd="0" presId="urn:microsoft.com/office/officeart/2008/layout/AccentedPicture"/>
    <dgm:cxn modelId="{7505692F-3C4B-4492-8D04-A548DF384FA0}" type="presParOf" srcId="{CF1F3220-481D-47A4-A475-78D357C78BFA}" destId="{12E60FAD-0FFE-4B74-B580-13CD9725B9CA}" srcOrd="5" destOrd="0" presId="urn:microsoft.com/office/officeart/2008/layout/AccentedPicture"/>
    <dgm:cxn modelId="{B5CC9481-8554-4D9E-9942-F93F957E7418}" type="presParOf" srcId="{CF1F3220-481D-47A4-A475-78D357C78BFA}" destId="{3A8F5B32-4DAC-432D-889F-02CD803FEC24}" srcOrd="6" destOrd="0" presId="urn:microsoft.com/office/officeart/2008/layout/AccentedPicture"/>
    <dgm:cxn modelId="{1165A29B-3508-416B-9E76-F39AA75A3867}" type="presParOf" srcId="{3A8F5B32-4DAC-432D-889F-02CD803FEC24}" destId="{1615DBFB-17F0-4EE3-A67E-4BBB39A8817D}" srcOrd="0" destOrd="0" presId="urn:microsoft.com/office/officeart/2008/layout/AccentedPicture"/>
    <dgm:cxn modelId="{998FE53E-C35F-4363-A6F8-6949AA1A4A7C}" type="presParOf" srcId="{3A8F5B32-4DAC-432D-889F-02CD803FEC24}" destId="{80A1DC1F-96CF-4BE1-9781-425ED2A477E9}" srcOrd="1" destOrd="0" presId="urn:microsoft.com/office/officeart/2008/layout/AccentedPicture"/>
    <dgm:cxn modelId="{0EC1E68F-9744-442A-998B-11774C3FD9B6}" type="presParOf" srcId="{3A8F5B32-4DAC-432D-889F-02CD803FEC24}" destId="{D6F989DA-8873-4E3F-BCA2-3CF92CAE31AE}" srcOrd="2" destOrd="0" presId="urn:microsoft.com/office/officeart/2008/layout/AccentedPicture"/>
    <dgm:cxn modelId="{AA1B432E-2CC2-4207-905E-9DBE628172E2}" type="presParOf" srcId="{D6F989DA-8873-4E3F-BCA2-3CF92CAE31AE}" destId="{FF909B61-18CA-461B-8AC5-A4C0649BA1BF}" srcOrd="0" destOrd="0" presId="urn:microsoft.com/office/officeart/2008/layout/AccentedPicture"/>
    <dgm:cxn modelId="{EFD71862-82B1-41C1-9C56-A57374401AB7}" type="presParOf" srcId="{CF1F3220-481D-47A4-A475-78D357C78BFA}" destId="{13611036-C8F9-4413-B70F-07713DEDC0B3}" srcOrd="7" destOrd="0" presId="urn:microsoft.com/office/officeart/2008/layout/AccentedPicture"/>
    <dgm:cxn modelId="{ADD17293-B616-4097-9CF0-E4601F212244}" type="presParOf" srcId="{CF1F3220-481D-47A4-A475-78D357C78BFA}" destId="{11449D0A-DC5D-44F5-AAD8-4960CD63C710}" srcOrd="8" destOrd="0" presId="urn:microsoft.com/office/officeart/2008/layout/AccentedPicture"/>
    <dgm:cxn modelId="{DCB4501A-3AB3-41E6-ADF2-868B8274F84B}" type="presParOf" srcId="{11449D0A-DC5D-44F5-AAD8-4960CD63C710}" destId="{9CECEF62-9BEE-4764-9E52-E3B0372FB949}" srcOrd="0" destOrd="0" presId="urn:microsoft.com/office/officeart/2008/layout/AccentedPicture"/>
    <dgm:cxn modelId="{68AEFCD0-8241-42A3-8105-67B36E4E86FB}" type="presParOf" srcId="{11449D0A-DC5D-44F5-AAD8-4960CD63C710}" destId="{66A49E28-2337-4B63-9D4F-81C5052C5FAC}" srcOrd="1" destOrd="0" presId="urn:microsoft.com/office/officeart/2008/layout/AccentedPicture"/>
    <dgm:cxn modelId="{CF8126B6-F7DD-49F0-86BD-1DFCA2E725E5}" type="presParOf" srcId="{11449D0A-DC5D-44F5-AAD8-4960CD63C710}" destId="{91295DC2-C80D-48E1-BB2E-B8E0ECB54C3E}" srcOrd="2" destOrd="0" presId="urn:microsoft.com/office/officeart/2008/layout/AccentedPicture"/>
    <dgm:cxn modelId="{DFC415DB-AE1E-4E86-B8D4-0EB935CAE0FA}" type="presParOf" srcId="{91295DC2-C80D-48E1-BB2E-B8E0ECB54C3E}" destId="{21DBF8B1-0903-4939-9E46-79B7071C4E41}" srcOrd="0" destOrd="0" presId="urn:microsoft.com/office/officeart/2008/layout/AccentedPicture"/>
    <dgm:cxn modelId="{F59DDE9E-DBE1-4CD4-9D8D-1E7720F58356}" type="presParOf" srcId="{CF1F3220-481D-47A4-A475-78D357C78BFA}" destId="{4E8DA45B-60C5-4D9D-849A-4A72BD0E8EC9}" srcOrd="9" destOrd="0" presId="urn:microsoft.com/office/officeart/2008/layout/AccentedPicture"/>
    <dgm:cxn modelId="{B181E30B-8180-4C4F-9D1A-9F81F21060C5}" type="presParOf" srcId="{CF1F3220-481D-47A4-A475-78D357C78BFA}" destId="{C6352B49-833E-442D-8B3F-8DAA71AF5EC8}" srcOrd="10" destOrd="0" presId="urn:microsoft.com/office/officeart/2008/layout/AccentedPicture"/>
    <dgm:cxn modelId="{40419DAD-4911-43FA-9FFA-06B3A8449A44}" type="presParOf" srcId="{C6352B49-833E-442D-8B3F-8DAA71AF5EC8}" destId="{9E739A64-3A57-4886-A303-613177297980}" srcOrd="0" destOrd="0" presId="urn:microsoft.com/office/officeart/2008/layout/AccentedPicture"/>
    <dgm:cxn modelId="{3FA22D73-5A40-4C64-9E95-2EAAC0DB7923}" type="presParOf" srcId="{C6352B49-833E-442D-8B3F-8DAA71AF5EC8}" destId="{DD5E1005-B350-416B-8174-4D24280E3019}" srcOrd="1" destOrd="0" presId="urn:microsoft.com/office/officeart/2008/layout/AccentedPicture"/>
    <dgm:cxn modelId="{917ACBC9-9D3D-4002-8E8D-8CCC6E3C6A66}" type="presParOf" srcId="{C6352B49-833E-442D-8B3F-8DAA71AF5EC8}" destId="{A781F61C-C27E-4CB5-9F18-B4CB08710181}" srcOrd="2" destOrd="0" presId="urn:microsoft.com/office/officeart/2008/layout/AccentedPicture"/>
    <dgm:cxn modelId="{3616B30E-9FD8-4FC6-8D6B-E49E43676777}" type="presParOf" srcId="{A781F61C-C27E-4CB5-9F18-B4CB08710181}" destId="{A5A80CFF-222C-44D6-B69A-EF78F0C00199}" srcOrd="0" destOrd="0" presId="urn:microsoft.com/office/officeart/2008/layout/AccentedPicture"/>
    <dgm:cxn modelId="{F1CD5CCC-0686-434F-96DE-1D9C8223F2F4}" type="presParOf" srcId="{CF1F3220-481D-47A4-A475-78D357C78BFA}" destId="{17760949-D8D1-495F-B872-E8A6A80A91A0}" srcOrd="11" destOrd="0" presId="urn:microsoft.com/office/officeart/2008/layout/AccentedPicture"/>
    <dgm:cxn modelId="{7C9261CA-714A-410D-8542-C421C52BFDA5}" type="presParOf" srcId="{CF1F3220-481D-47A4-A475-78D357C78BFA}" destId="{96B76E42-1B30-4DDA-9D88-B4861C940DF5}" srcOrd="12" destOrd="0" presId="urn:microsoft.com/office/officeart/2008/layout/AccentedPicture"/>
    <dgm:cxn modelId="{6F4E8F07-9E14-4141-8C54-DFE6DA57F4C6}" type="presParOf" srcId="{96B76E42-1B30-4DDA-9D88-B4861C940DF5}" destId="{D1B4789E-8ED7-46E6-AEAB-D7A74E8465B6}" srcOrd="0" destOrd="0" presId="urn:microsoft.com/office/officeart/2008/layout/AccentedPicture"/>
    <dgm:cxn modelId="{81C21597-AB11-4E95-B1D1-183EE0B43EE4}" type="presParOf" srcId="{96B76E42-1B30-4DDA-9D88-B4861C940DF5}" destId="{D39F1215-D942-49FB-913A-573393349A3C}" srcOrd="1" destOrd="0" presId="urn:microsoft.com/office/officeart/2008/layout/AccentedPicture"/>
    <dgm:cxn modelId="{AFFC8B53-520D-49B7-8CBD-34E1F8260A21}" type="presParOf" srcId="{96B76E42-1B30-4DDA-9D88-B4861C940DF5}" destId="{CA65AB27-73A2-4B17-9F25-186A9C31F847}" srcOrd="2" destOrd="0" presId="urn:microsoft.com/office/officeart/2008/layout/AccentedPicture"/>
    <dgm:cxn modelId="{8C3BD815-019E-41FA-BC1D-6FAE4E31952C}" type="presParOf" srcId="{CA65AB27-73A2-4B17-9F25-186A9C31F847}" destId="{A4043B1B-41A7-44C1-A554-5091761FFC1C}" srcOrd="0" destOrd="0" presId="urn:microsoft.com/office/officeart/2008/layout/AccentedPicture"/>
    <dgm:cxn modelId="{AE9C0714-9D7A-4C07-A024-01CEFDE069D1}" type="presParOf" srcId="{CF1F3220-481D-47A4-A475-78D357C78BFA}" destId="{F1AF3E03-771B-42C9-A1AF-2EC87C49045C}" srcOrd="13" destOrd="0" presId="urn:microsoft.com/office/officeart/2008/layout/AccentedPicture"/>
    <dgm:cxn modelId="{3482C2F2-32FE-4DB0-910A-E2F9626BF5FE}" type="presParOf" srcId="{CF1F3220-481D-47A4-A475-78D357C78BFA}" destId="{26F373A3-1DA7-4847-945D-ECBFAEA61E71}" srcOrd="14" destOrd="0" presId="urn:microsoft.com/office/officeart/2008/layout/AccentedPicture"/>
    <dgm:cxn modelId="{DEC4D2AA-D8B0-45AF-97FC-889E071E7B70}" type="presParOf" srcId="{26F373A3-1DA7-4847-945D-ECBFAEA61E71}" destId="{7E34DB48-0B57-4583-95B3-6F3792F72534}" srcOrd="0" destOrd="0" presId="urn:microsoft.com/office/officeart/2008/layout/AccentedPicture"/>
    <dgm:cxn modelId="{B9D93795-021D-4016-925A-8D12DD3BD5A0}" type="presParOf" srcId="{26F373A3-1DA7-4847-945D-ECBFAEA61E71}" destId="{2F1682DE-266C-4545-B54C-2985545BFB44}" srcOrd="1" destOrd="0" presId="urn:microsoft.com/office/officeart/2008/layout/AccentedPicture"/>
    <dgm:cxn modelId="{C7982EF7-3412-44A1-91FA-DCF41E6E6217}" type="presParOf" srcId="{26F373A3-1DA7-4847-945D-ECBFAEA61E71}" destId="{EE8ED059-9765-4480-99A1-B19F5B7054AE}" srcOrd="2" destOrd="0" presId="urn:microsoft.com/office/officeart/2008/layout/AccentedPicture"/>
    <dgm:cxn modelId="{F9667BE0-E5B4-4495-AFE1-1788236EA71A}" type="presParOf" srcId="{EE8ED059-9765-4480-99A1-B19F5B7054AE}" destId="{57BB420F-69E9-4B77-A540-29C8248DF627}" srcOrd="0" destOrd="0" presId="urn:microsoft.com/office/officeart/2008/layout/AccentedPicture"/>
    <dgm:cxn modelId="{1FAE0DC2-C488-42B8-9CC5-7120E558B45C}" type="presParOf" srcId="{AFF13CF2-5D41-477E-A7F9-33A067A4C4B7}" destId="{06F4BA22-C115-4035-B466-5E5EDE9F2B5B}" srcOrd="3" destOrd="0" presId="urn:microsoft.com/office/officeart/2008/layout/AccentedPicture"/>
    <dgm:cxn modelId="{8D877631-6AE3-49C2-B495-03F69B4DC6C7}" type="presParOf" srcId="{06F4BA22-C115-4035-B466-5E5EDE9F2B5B}" destId="{8926447B-6B8A-43E9-8C0A-C965FA806A21}" srcOrd="0" destOrd="0" presId="urn:microsoft.com/office/officeart/2008/layout/AccentedPictur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C86453-8090-4B79-ADD7-51425852AF25}"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CB78886A-6905-4B9F-B401-86D95D934F55}">
      <dgm:prSet/>
      <dgm:spPr/>
      <dgm:t>
        <a:bodyPr/>
        <a:lstStyle/>
        <a:p>
          <a:pPr rtl="0"/>
          <a:r>
            <a:rPr lang="en-US" b="1" i="0" dirty="0" smtClean="0"/>
            <a:t>NDPIII GOAL </a:t>
          </a:r>
          <a:endParaRPr lang="en-US" dirty="0"/>
        </a:p>
      </dgm:t>
    </dgm:pt>
    <dgm:pt modelId="{27853E11-43C0-43C0-A42E-A38B4910D70B}" type="parTrans" cxnId="{7CB83195-4D75-4992-9F19-528FA139C441}">
      <dgm:prSet/>
      <dgm:spPr/>
      <dgm:t>
        <a:bodyPr/>
        <a:lstStyle/>
        <a:p>
          <a:endParaRPr lang="en-US"/>
        </a:p>
      </dgm:t>
    </dgm:pt>
    <dgm:pt modelId="{E19B034A-8F55-4B9C-A3F2-952002D85FB5}" type="sibTrans" cxnId="{7CB83195-4D75-4992-9F19-528FA139C441}">
      <dgm:prSet/>
      <dgm:spPr/>
      <dgm:t>
        <a:bodyPr/>
        <a:lstStyle/>
        <a:p>
          <a:endParaRPr lang="en-US"/>
        </a:p>
      </dgm:t>
    </dgm:pt>
    <dgm:pt modelId="{672DFE6C-CEFB-4D46-A26C-AA18FE879075}">
      <dgm:prSet/>
      <dgm:spPr/>
      <dgm:t>
        <a:bodyPr/>
        <a:lstStyle/>
        <a:p>
          <a:pPr rtl="0"/>
          <a:r>
            <a:rPr lang="en-US" b="0" i="0" dirty="0" smtClean="0"/>
            <a:t>“To Increase Average Household Incomes and Improve the Quality of Life of Ugandans” </a:t>
          </a:r>
          <a:endParaRPr lang="en-US" dirty="0"/>
        </a:p>
      </dgm:t>
    </dgm:pt>
    <dgm:pt modelId="{B83C4E17-2352-420F-9BCB-8828F76F232B}" type="parTrans" cxnId="{C00FCF6A-8583-49C3-8549-8360E1F15327}">
      <dgm:prSet/>
      <dgm:spPr/>
      <dgm:t>
        <a:bodyPr/>
        <a:lstStyle/>
        <a:p>
          <a:endParaRPr lang="en-US"/>
        </a:p>
      </dgm:t>
    </dgm:pt>
    <dgm:pt modelId="{95A60666-5117-4C7E-BF42-77AC1F52614A}" type="sibTrans" cxnId="{C00FCF6A-8583-49C3-8549-8360E1F15327}">
      <dgm:prSet/>
      <dgm:spPr/>
      <dgm:t>
        <a:bodyPr/>
        <a:lstStyle/>
        <a:p>
          <a:endParaRPr lang="en-US"/>
        </a:p>
      </dgm:t>
    </dgm:pt>
    <dgm:pt modelId="{82D4104B-79FB-4CFE-9AAA-5726FB95A5A8}" type="pres">
      <dgm:prSet presAssocID="{0CC86453-8090-4B79-ADD7-51425852AF25}" presName="Name0" presStyleCnt="0">
        <dgm:presLayoutVars>
          <dgm:dir/>
          <dgm:animOne val="branch"/>
          <dgm:animLvl val="lvl"/>
        </dgm:presLayoutVars>
      </dgm:prSet>
      <dgm:spPr/>
    </dgm:pt>
    <dgm:pt modelId="{F81542A4-4220-4737-9E5B-DBD869CD9EAF}" type="pres">
      <dgm:prSet presAssocID="{CB78886A-6905-4B9F-B401-86D95D934F55}" presName="chaos" presStyleCnt="0"/>
      <dgm:spPr/>
    </dgm:pt>
    <dgm:pt modelId="{C65E5404-B8F8-47E4-BDE5-44CBBBBD21FD}" type="pres">
      <dgm:prSet presAssocID="{CB78886A-6905-4B9F-B401-86D95D934F55}" presName="parTx1" presStyleLbl="revTx" presStyleIdx="0" presStyleCnt="1" custScaleX="138626" custScaleY="257537"/>
      <dgm:spPr/>
    </dgm:pt>
    <dgm:pt modelId="{A1BC945D-455D-49B9-AC3E-F04809AA3D35}" type="pres">
      <dgm:prSet presAssocID="{CB78886A-6905-4B9F-B401-86D95D934F55}" presName="c1" presStyleLbl="node1" presStyleIdx="0" presStyleCnt="19"/>
      <dgm:spPr/>
    </dgm:pt>
    <dgm:pt modelId="{C1B9FF1A-6082-4F7F-ADBC-93BBCABB0098}" type="pres">
      <dgm:prSet presAssocID="{CB78886A-6905-4B9F-B401-86D95D934F55}" presName="c2" presStyleLbl="node1" presStyleIdx="1" presStyleCnt="19"/>
      <dgm:spPr/>
    </dgm:pt>
    <dgm:pt modelId="{A51104BE-1DE6-4027-9E30-795E929E17E7}" type="pres">
      <dgm:prSet presAssocID="{CB78886A-6905-4B9F-B401-86D95D934F55}" presName="c3" presStyleLbl="node1" presStyleIdx="2" presStyleCnt="19"/>
      <dgm:spPr/>
    </dgm:pt>
    <dgm:pt modelId="{14ACAF47-078D-4947-B08E-00E809F83800}" type="pres">
      <dgm:prSet presAssocID="{CB78886A-6905-4B9F-B401-86D95D934F55}" presName="c4" presStyleLbl="node1" presStyleIdx="3" presStyleCnt="19"/>
      <dgm:spPr/>
    </dgm:pt>
    <dgm:pt modelId="{981FBE9F-5C57-44FD-838A-8338A9511E6F}" type="pres">
      <dgm:prSet presAssocID="{CB78886A-6905-4B9F-B401-86D95D934F55}" presName="c5" presStyleLbl="node1" presStyleIdx="4" presStyleCnt="19"/>
      <dgm:spPr/>
    </dgm:pt>
    <dgm:pt modelId="{8F3E3EBC-2CE8-47C9-8695-940914640EED}" type="pres">
      <dgm:prSet presAssocID="{CB78886A-6905-4B9F-B401-86D95D934F55}" presName="c6" presStyleLbl="node1" presStyleIdx="5" presStyleCnt="19"/>
      <dgm:spPr/>
    </dgm:pt>
    <dgm:pt modelId="{3A7CCC88-D625-4688-959D-421621FBB0C4}" type="pres">
      <dgm:prSet presAssocID="{CB78886A-6905-4B9F-B401-86D95D934F55}" presName="c7" presStyleLbl="node1" presStyleIdx="6" presStyleCnt="19"/>
      <dgm:spPr/>
    </dgm:pt>
    <dgm:pt modelId="{78D9977F-4CB0-46F6-BF05-BF9F9BBA9322}" type="pres">
      <dgm:prSet presAssocID="{CB78886A-6905-4B9F-B401-86D95D934F55}" presName="c8" presStyleLbl="node1" presStyleIdx="7" presStyleCnt="19"/>
      <dgm:spPr/>
    </dgm:pt>
    <dgm:pt modelId="{9B463F7D-CE85-4D65-A934-0B1ADE8B77C4}" type="pres">
      <dgm:prSet presAssocID="{CB78886A-6905-4B9F-B401-86D95D934F55}" presName="c9" presStyleLbl="node1" presStyleIdx="8" presStyleCnt="19"/>
      <dgm:spPr/>
    </dgm:pt>
    <dgm:pt modelId="{49140C39-4DE9-4BC8-B98E-B0770507B83B}" type="pres">
      <dgm:prSet presAssocID="{CB78886A-6905-4B9F-B401-86D95D934F55}" presName="c10" presStyleLbl="node1" presStyleIdx="9" presStyleCnt="19"/>
      <dgm:spPr/>
    </dgm:pt>
    <dgm:pt modelId="{B2E2D29B-0825-49BD-A5A5-94F50A6EB84C}" type="pres">
      <dgm:prSet presAssocID="{CB78886A-6905-4B9F-B401-86D95D934F55}" presName="c11" presStyleLbl="node1" presStyleIdx="10" presStyleCnt="19"/>
      <dgm:spPr/>
    </dgm:pt>
    <dgm:pt modelId="{C8EB67F3-42F8-4F75-AEE6-439BC68BA5A4}" type="pres">
      <dgm:prSet presAssocID="{CB78886A-6905-4B9F-B401-86D95D934F55}" presName="c12" presStyleLbl="node1" presStyleIdx="11" presStyleCnt="19"/>
      <dgm:spPr/>
    </dgm:pt>
    <dgm:pt modelId="{4396964D-C75E-4378-92BD-836B73C78CF8}" type="pres">
      <dgm:prSet presAssocID="{CB78886A-6905-4B9F-B401-86D95D934F55}" presName="c13" presStyleLbl="node1" presStyleIdx="12" presStyleCnt="19"/>
      <dgm:spPr/>
    </dgm:pt>
    <dgm:pt modelId="{A0ADDF5B-D18D-45A1-91E6-1E4C4800F651}" type="pres">
      <dgm:prSet presAssocID="{CB78886A-6905-4B9F-B401-86D95D934F55}" presName="c14" presStyleLbl="node1" presStyleIdx="13" presStyleCnt="19"/>
      <dgm:spPr/>
    </dgm:pt>
    <dgm:pt modelId="{C68B56BB-DB4C-44E4-ACEA-80FCD87D7668}" type="pres">
      <dgm:prSet presAssocID="{CB78886A-6905-4B9F-B401-86D95D934F55}" presName="c15" presStyleLbl="node1" presStyleIdx="14" presStyleCnt="19"/>
      <dgm:spPr/>
    </dgm:pt>
    <dgm:pt modelId="{C1140560-EEA3-4D80-A750-9A8E4CF0F2CA}" type="pres">
      <dgm:prSet presAssocID="{CB78886A-6905-4B9F-B401-86D95D934F55}" presName="c16" presStyleLbl="node1" presStyleIdx="15" presStyleCnt="19"/>
      <dgm:spPr/>
    </dgm:pt>
    <dgm:pt modelId="{756EB22A-9226-4AEB-A4B2-C5DE82EF8A51}" type="pres">
      <dgm:prSet presAssocID="{CB78886A-6905-4B9F-B401-86D95D934F55}" presName="c17" presStyleLbl="node1" presStyleIdx="16" presStyleCnt="19"/>
      <dgm:spPr/>
    </dgm:pt>
    <dgm:pt modelId="{910AA363-9250-482B-A972-B155B700CEEA}" type="pres">
      <dgm:prSet presAssocID="{CB78886A-6905-4B9F-B401-86D95D934F55}" presName="c18" presStyleLbl="node1" presStyleIdx="17" presStyleCnt="19"/>
      <dgm:spPr/>
    </dgm:pt>
    <dgm:pt modelId="{3C84B6F3-A98F-4DF0-9F31-CC58D97EF0AB}" type="pres">
      <dgm:prSet presAssocID="{E19B034A-8F55-4B9C-A3F2-952002D85FB5}" presName="chevronComposite1" presStyleCnt="0"/>
      <dgm:spPr/>
    </dgm:pt>
    <dgm:pt modelId="{6CAF8B5A-AEE5-474E-9FDF-1918AD5EF770}" type="pres">
      <dgm:prSet presAssocID="{E19B034A-8F55-4B9C-A3F2-952002D85FB5}" presName="chevron1" presStyleLbl="sibTrans2D1" presStyleIdx="0" presStyleCnt="2"/>
      <dgm:spPr/>
    </dgm:pt>
    <dgm:pt modelId="{870878C9-7056-44A5-8FB9-DA6A70518630}" type="pres">
      <dgm:prSet presAssocID="{E19B034A-8F55-4B9C-A3F2-952002D85FB5}" presName="spChevron1" presStyleCnt="0"/>
      <dgm:spPr/>
    </dgm:pt>
    <dgm:pt modelId="{14BD5328-F938-43C0-A2E7-08F0C33316F8}" type="pres">
      <dgm:prSet presAssocID="{E19B034A-8F55-4B9C-A3F2-952002D85FB5}" presName="overlap" presStyleCnt="0"/>
      <dgm:spPr/>
    </dgm:pt>
    <dgm:pt modelId="{74CF7994-86EA-43BC-8766-F412C666FE9B}" type="pres">
      <dgm:prSet presAssocID="{E19B034A-8F55-4B9C-A3F2-952002D85FB5}" presName="chevronComposite2" presStyleCnt="0"/>
      <dgm:spPr/>
    </dgm:pt>
    <dgm:pt modelId="{9E6C570B-4A5B-4865-A892-EF6DA08D568A}" type="pres">
      <dgm:prSet presAssocID="{E19B034A-8F55-4B9C-A3F2-952002D85FB5}" presName="chevron2" presStyleLbl="sibTrans2D1" presStyleIdx="1" presStyleCnt="2"/>
      <dgm:spPr/>
    </dgm:pt>
    <dgm:pt modelId="{02FA5326-DCF8-4572-86EA-C06E99C2D047}" type="pres">
      <dgm:prSet presAssocID="{E19B034A-8F55-4B9C-A3F2-952002D85FB5}" presName="spChevron2" presStyleCnt="0"/>
      <dgm:spPr/>
    </dgm:pt>
    <dgm:pt modelId="{75FFF923-47B0-4C46-80AD-B66BAB3BE326}" type="pres">
      <dgm:prSet presAssocID="{672DFE6C-CEFB-4D46-A26C-AA18FE879075}" presName="last" presStyleCnt="0"/>
      <dgm:spPr/>
    </dgm:pt>
    <dgm:pt modelId="{45848BC0-AFD0-4A62-84AA-89376169C7D4}" type="pres">
      <dgm:prSet presAssocID="{672DFE6C-CEFB-4D46-A26C-AA18FE879075}" presName="circleTx" presStyleLbl="node1" presStyleIdx="18" presStyleCnt="19" custScaleX="276087" custScaleY="189777"/>
      <dgm:spPr/>
    </dgm:pt>
    <dgm:pt modelId="{07E7F5C6-7820-449D-84CB-7D3771E6C31D}" type="pres">
      <dgm:prSet presAssocID="{672DFE6C-CEFB-4D46-A26C-AA18FE879075}" presName="spN" presStyleCnt="0"/>
      <dgm:spPr/>
    </dgm:pt>
  </dgm:ptLst>
  <dgm:cxnLst>
    <dgm:cxn modelId="{F8959CF1-1D37-4DEC-AF17-B013C77D7575}" type="presOf" srcId="{672DFE6C-CEFB-4D46-A26C-AA18FE879075}" destId="{45848BC0-AFD0-4A62-84AA-89376169C7D4}" srcOrd="0" destOrd="0" presId="urn:microsoft.com/office/officeart/2009/3/layout/RandomtoResultProcess"/>
    <dgm:cxn modelId="{7CB83195-4D75-4992-9F19-528FA139C441}" srcId="{0CC86453-8090-4B79-ADD7-51425852AF25}" destId="{CB78886A-6905-4B9F-B401-86D95D934F55}" srcOrd="0" destOrd="0" parTransId="{27853E11-43C0-43C0-A42E-A38B4910D70B}" sibTransId="{E19B034A-8F55-4B9C-A3F2-952002D85FB5}"/>
    <dgm:cxn modelId="{EEAC238B-2740-4441-84DC-4D626E5F88A8}" type="presOf" srcId="{0CC86453-8090-4B79-ADD7-51425852AF25}" destId="{82D4104B-79FB-4CFE-9AAA-5726FB95A5A8}" srcOrd="0" destOrd="0" presId="urn:microsoft.com/office/officeart/2009/3/layout/RandomtoResultProcess"/>
    <dgm:cxn modelId="{C00FCF6A-8583-49C3-8549-8360E1F15327}" srcId="{0CC86453-8090-4B79-ADD7-51425852AF25}" destId="{672DFE6C-CEFB-4D46-A26C-AA18FE879075}" srcOrd="1" destOrd="0" parTransId="{B83C4E17-2352-420F-9BCB-8828F76F232B}" sibTransId="{95A60666-5117-4C7E-BF42-77AC1F52614A}"/>
    <dgm:cxn modelId="{3D5064E6-4F7E-488B-B0D5-F10105F4A4C9}" type="presOf" srcId="{CB78886A-6905-4B9F-B401-86D95D934F55}" destId="{C65E5404-B8F8-47E4-BDE5-44CBBBBD21FD}" srcOrd="0" destOrd="0" presId="urn:microsoft.com/office/officeart/2009/3/layout/RandomtoResultProcess"/>
    <dgm:cxn modelId="{A6105972-6FE6-4F33-81FA-F6D9B3467EFD}" type="presParOf" srcId="{82D4104B-79FB-4CFE-9AAA-5726FB95A5A8}" destId="{F81542A4-4220-4737-9E5B-DBD869CD9EAF}" srcOrd="0" destOrd="0" presId="urn:microsoft.com/office/officeart/2009/3/layout/RandomtoResultProcess"/>
    <dgm:cxn modelId="{EFAF88EC-997C-4B1C-9808-DE159F1DD018}" type="presParOf" srcId="{F81542A4-4220-4737-9E5B-DBD869CD9EAF}" destId="{C65E5404-B8F8-47E4-BDE5-44CBBBBD21FD}" srcOrd="0" destOrd="0" presId="urn:microsoft.com/office/officeart/2009/3/layout/RandomtoResultProcess"/>
    <dgm:cxn modelId="{988DD2AA-09B6-4890-B1E9-DD6ECD83DC08}" type="presParOf" srcId="{F81542A4-4220-4737-9E5B-DBD869CD9EAF}" destId="{A1BC945D-455D-49B9-AC3E-F04809AA3D35}" srcOrd="1" destOrd="0" presId="urn:microsoft.com/office/officeart/2009/3/layout/RandomtoResultProcess"/>
    <dgm:cxn modelId="{2D16F990-6A43-42E4-9556-7DEA39DDCE84}" type="presParOf" srcId="{F81542A4-4220-4737-9E5B-DBD869CD9EAF}" destId="{C1B9FF1A-6082-4F7F-ADBC-93BBCABB0098}" srcOrd="2" destOrd="0" presId="urn:microsoft.com/office/officeart/2009/3/layout/RandomtoResultProcess"/>
    <dgm:cxn modelId="{B5BF34FD-3C4D-46DD-8325-710C7C276BB1}" type="presParOf" srcId="{F81542A4-4220-4737-9E5B-DBD869CD9EAF}" destId="{A51104BE-1DE6-4027-9E30-795E929E17E7}" srcOrd="3" destOrd="0" presId="urn:microsoft.com/office/officeart/2009/3/layout/RandomtoResultProcess"/>
    <dgm:cxn modelId="{AD241F79-58FA-4122-A1C9-2C9E8754FBBB}" type="presParOf" srcId="{F81542A4-4220-4737-9E5B-DBD869CD9EAF}" destId="{14ACAF47-078D-4947-B08E-00E809F83800}" srcOrd="4" destOrd="0" presId="urn:microsoft.com/office/officeart/2009/3/layout/RandomtoResultProcess"/>
    <dgm:cxn modelId="{D3009930-33E0-4FF4-8E86-287BB67004DD}" type="presParOf" srcId="{F81542A4-4220-4737-9E5B-DBD869CD9EAF}" destId="{981FBE9F-5C57-44FD-838A-8338A9511E6F}" srcOrd="5" destOrd="0" presId="urn:microsoft.com/office/officeart/2009/3/layout/RandomtoResultProcess"/>
    <dgm:cxn modelId="{7A8A9BF4-B5C0-4508-9EA1-E7806F4CE4B3}" type="presParOf" srcId="{F81542A4-4220-4737-9E5B-DBD869CD9EAF}" destId="{8F3E3EBC-2CE8-47C9-8695-940914640EED}" srcOrd="6" destOrd="0" presId="urn:microsoft.com/office/officeart/2009/3/layout/RandomtoResultProcess"/>
    <dgm:cxn modelId="{D7D057C2-970F-432F-922F-BB060C4EF388}" type="presParOf" srcId="{F81542A4-4220-4737-9E5B-DBD869CD9EAF}" destId="{3A7CCC88-D625-4688-959D-421621FBB0C4}" srcOrd="7" destOrd="0" presId="urn:microsoft.com/office/officeart/2009/3/layout/RandomtoResultProcess"/>
    <dgm:cxn modelId="{493EF3F5-059D-4027-B9DB-0088DEEBD049}" type="presParOf" srcId="{F81542A4-4220-4737-9E5B-DBD869CD9EAF}" destId="{78D9977F-4CB0-46F6-BF05-BF9F9BBA9322}" srcOrd="8" destOrd="0" presId="urn:microsoft.com/office/officeart/2009/3/layout/RandomtoResultProcess"/>
    <dgm:cxn modelId="{5E0280E7-BD4E-48A2-B4AF-D513B23C2716}" type="presParOf" srcId="{F81542A4-4220-4737-9E5B-DBD869CD9EAF}" destId="{9B463F7D-CE85-4D65-A934-0B1ADE8B77C4}" srcOrd="9" destOrd="0" presId="urn:microsoft.com/office/officeart/2009/3/layout/RandomtoResultProcess"/>
    <dgm:cxn modelId="{9C066038-7040-423C-9D47-EC04C59C393C}" type="presParOf" srcId="{F81542A4-4220-4737-9E5B-DBD869CD9EAF}" destId="{49140C39-4DE9-4BC8-B98E-B0770507B83B}" srcOrd="10" destOrd="0" presId="urn:microsoft.com/office/officeart/2009/3/layout/RandomtoResultProcess"/>
    <dgm:cxn modelId="{D3F821E9-C916-4B5B-8D3E-BA65C75A5F56}" type="presParOf" srcId="{F81542A4-4220-4737-9E5B-DBD869CD9EAF}" destId="{B2E2D29B-0825-49BD-A5A5-94F50A6EB84C}" srcOrd="11" destOrd="0" presId="urn:microsoft.com/office/officeart/2009/3/layout/RandomtoResultProcess"/>
    <dgm:cxn modelId="{48134E2E-17AD-4F1E-A4D4-D6A96F4728DA}" type="presParOf" srcId="{F81542A4-4220-4737-9E5B-DBD869CD9EAF}" destId="{C8EB67F3-42F8-4F75-AEE6-439BC68BA5A4}" srcOrd="12" destOrd="0" presId="urn:microsoft.com/office/officeart/2009/3/layout/RandomtoResultProcess"/>
    <dgm:cxn modelId="{ACB13A51-C4C0-461F-B2D7-7DED67C2154D}" type="presParOf" srcId="{F81542A4-4220-4737-9E5B-DBD869CD9EAF}" destId="{4396964D-C75E-4378-92BD-836B73C78CF8}" srcOrd="13" destOrd="0" presId="urn:microsoft.com/office/officeart/2009/3/layout/RandomtoResultProcess"/>
    <dgm:cxn modelId="{F829CD6D-16FB-4674-BF01-B5B56488AD33}" type="presParOf" srcId="{F81542A4-4220-4737-9E5B-DBD869CD9EAF}" destId="{A0ADDF5B-D18D-45A1-91E6-1E4C4800F651}" srcOrd="14" destOrd="0" presId="urn:microsoft.com/office/officeart/2009/3/layout/RandomtoResultProcess"/>
    <dgm:cxn modelId="{8E57E39F-7902-4AAD-98E9-49C3F8A3D8BF}" type="presParOf" srcId="{F81542A4-4220-4737-9E5B-DBD869CD9EAF}" destId="{C68B56BB-DB4C-44E4-ACEA-80FCD87D7668}" srcOrd="15" destOrd="0" presId="urn:microsoft.com/office/officeart/2009/3/layout/RandomtoResultProcess"/>
    <dgm:cxn modelId="{142A809A-539C-4045-81F5-59EDA43BC11E}" type="presParOf" srcId="{F81542A4-4220-4737-9E5B-DBD869CD9EAF}" destId="{C1140560-EEA3-4D80-A750-9A8E4CF0F2CA}" srcOrd="16" destOrd="0" presId="urn:microsoft.com/office/officeart/2009/3/layout/RandomtoResultProcess"/>
    <dgm:cxn modelId="{8742D372-3AD6-4563-928A-223662922112}" type="presParOf" srcId="{F81542A4-4220-4737-9E5B-DBD869CD9EAF}" destId="{756EB22A-9226-4AEB-A4B2-C5DE82EF8A51}" srcOrd="17" destOrd="0" presId="urn:microsoft.com/office/officeart/2009/3/layout/RandomtoResultProcess"/>
    <dgm:cxn modelId="{4BBF6D86-5EEE-4988-99F4-F8D0052000CD}" type="presParOf" srcId="{F81542A4-4220-4737-9E5B-DBD869CD9EAF}" destId="{910AA363-9250-482B-A972-B155B700CEEA}" srcOrd="18" destOrd="0" presId="urn:microsoft.com/office/officeart/2009/3/layout/RandomtoResultProcess"/>
    <dgm:cxn modelId="{B8B7334F-5096-4BB5-A2BC-8230E2C61C4C}" type="presParOf" srcId="{82D4104B-79FB-4CFE-9AAA-5726FB95A5A8}" destId="{3C84B6F3-A98F-4DF0-9F31-CC58D97EF0AB}" srcOrd="1" destOrd="0" presId="urn:microsoft.com/office/officeart/2009/3/layout/RandomtoResultProcess"/>
    <dgm:cxn modelId="{39E90585-3442-41D8-9702-EAA8DD5FBDE1}" type="presParOf" srcId="{3C84B6F3-A98F-4DF0-9F31-CC58D97EF0AB}" destId="{6CAF8B5A-AEE5-474E-9FDF-1918AD5EF770}" srcOrd="0" destOrd="0" presId="urn:microsoft.com/office/officeart/2009/3/layout/RandomtoResultProcess"/>
    <dgm:cxn modelId="{3C902201-05F2-4025-B610-565B494B8DFA}" type="presParOf" srcId="{3C84B6F3-A98F-4DF0-9F31-CC58D97EF0AB}" destId="{870878C9-7056-44A5-8FB9-DA6A70518630}" srcOrd="1" destOrd="0" presId="urn:microsoft.com/office/officeart/2009/3/layout/RandomtoResultProcess"/>
    <dgm:cxn modelId="{1777F456-47C6-4D1C-99FF-76F87D960E36}" type="presParOf" srcId="{82D4104B-79FB-4CFE-9AAA-5726FB95A5A8}" destId="{14BD5328-F938-43C0-A2E7-08F0C33316F8}" srcOrd="2" destOrd="0" presId="urn:microsoft.com/office/officeart/2009/3/layout/RandomtoResultProcess"/>
    <dgm:cxn modelId="{9723062E-D411-4F61-AC63-D07F5E2B3605}" type="presParOf" srcId="{82D4104B-79FB-4CFE-9AAA-5726FB95A5A8}" destId="{74CF7994-86EA-43BC-8766-F412C666FE9B}" srcOrd="3" destOrd="0" presId="urn:microsoft.com/office/officeart/2009/3/layout/RandomtoResultProcess"/>
    <dgm:cxn modelId="{EFD21E5C-6F9A-42F3-86BC-38C8214C06BF}" type="presParOf" srcId="{74CF7994-86EA-43BC-8766-F412C666FE9B}" destId="{9E6C570B-4A5B-4865-A892-EF6DA08D568A}" srcOrd="0" destOrd="0" presId="urn:microsoft.com/office/officeart/2009/3/layout/RandomtoResultProcess"/>
    <dgm:cxn modelId="{2D7EB4D6-D938-47FD-AA86-B5F193DD4BDE}" type="presParOf" srcId="{74CF7994-86EA-43BC-8766-F412C666FE9B}" destId="{02FA5326-DCF8-4572-86EA-C06E99C2D047}" srcOrd="1" destOrd="0" presId="urn:microsoft.com/office/officeart/2009/3/layout/RandomtoResultProcess"/>
    <dgm:cxn modelId="{EEEE7652-E00D-474D-8641-1DAAD713C20C}" type="presParOf" srcId="{82D4104B-79FB-4CFE-9AAA-5726FB95A5A8}" destId="{75FFF923-47B0-4C46-80AD-B66BAB3BE326}" srcOrd="4" destOrd="0" presId="urn:microsoft.com/office/officeart/2009/3/layout/RandomtoResultProcess"/>
    <dgm:cxn modelId="{57E90119-8BB7-45CB-B3CD-76979D5689F1}" type="presParOf" srcId="{75FFF923-47B0-4C46-80AD-B66BAB3BE326}" destId="{45848BC0-AFD0-4A62-84AA-89376169C7D4}" srcOrd="0" destOrd="0" presId="urn:microsoft.com/office/officeart/2009/3/layout/RandomtoResultProcess"/>
    <dgm:cxn modelId="{2CECA061-F0DF-4895-A787-5909FF334302}" type="presParOf" srcId="{75FFF923-47B0-4C46-80AD-B66BAB3BE326}" destId="{07E7F5C6-7820-449D-84CB-7D3771E6C31D}"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baseline="0" dirty="0"/>
            <a:t>Land Management - Budget Outlook</a:t>
          </a:r>
          <a:r>
            <a:rPr lang="en-US" b="1" i="0" dirty="0"/>
            <a:t>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dgm:presLayoutVars>
          <dgm:chMax val="0"/>
          <dgm:bulletEnabled val="1"/>
        </dgm:presLayoutVars>
      </dgm:prSet>
      <dgm:spPr/>
      <dgm:t>
        <a:bodyPr/>
        <a:lstStyle/>
        <a:p>
          <a:endParaRPr lang="en-US"/>
        </a:p>
      </dgm:t>
    </dgm:pt>
  </dgm:ptLst>
  <dgm:cxnLst>
    <dgm:cxn modelId="{B254E097-535B-4DE6-AD29-D3A286D95552}" type="presOf" srcId="{C88DBDED-2763-4929-BDE4-D15CA691EB05}" destId="{FBC08F06-C280-4B1E-B84B-448C3CE0B29D}"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9D571CC8-F96D-485F-84FB-5EDD01A5D0F5}" type="presOf" srcId="{4868E124-3D4C-4CA7-8EE7-EAF0E66544EB}" destId="{43D43467-66D4-4F89-9995-AB48C33391E9}" srcOrd="0" destOrd="0" presId="urn:microsoft.com/office/officeart/2005/8/layout/vList2"/>
    <dgm:cxn modelId="{B72C0437-7D10-4118-8567-FAFAF550F362}"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141BDF1-E236-4C33-BF35-9EA1AE20D41B}"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US"/>
        </a:p>
      </dgm:t>
    </dgm:pt>
    <dgm:pt modelId="{C4E841D1-D5DA-4F9F-806C-BAC15CEB97FB}" type="pres">
      <dgm:prSet presAssocID="{3141BDF1-E236-4C33-BF35-9EA1AE20D41B}" presName="linear" presStyleCnt="0">
        <dgm:presLayoutVars>
          <dgm:animLvl val="lvl"/>
          <dgm:resizeHandles val="exact"/>
        </dgm:presLayoutVars>
      </dgm:prSet>
      <dgm:spPr/>
      <dgm:t>
        <a:bodyPr/>
        <a:lstStyle/>
        <a:p>
          <a:endParaRPr lang="en-US"/>
        </a:p>
      </dgm:t>
    </dgm:pt>
  </dgm:ptLst>
  <dgm:cxnLst>
    <dgm:cxn modelId="{06A78B1C-A91E-46C2-BF6F-49D0938246FB}" type="presOf" srcId="{3141BDF1-E236-4C33-BF35-9EA1AE20D41B}" destId="{C4E841D1-D5DA-4F9F-806C-BAC15CEB97FB}"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9ABACF3-D1FF-472C-A26D-599B2485797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D82EB09-C1C1-44AF-A919-AA0E064DDB31}">
      <dgm:prSet custT="1"/>
      <dgm:spPr/>
      <dgm:t>
        <a:bodyPr/>
        <a:lstStyle/>
        <a:p>
          <a:pPr rtl="0"/>
          <a:r>
            <a:rPr lang="en-US" sz="2500" dirty="0"/>
            <a:t>Challenges </a:t>
          </a:r>
        </a:p>
      </dgm:t>
    </dgm:pt>
    <dgm:pt modelId="{B8B5B27E-F1F0-4A4E-A352-9261FCD8F127}" type="parTrans" cxnId="{7F99254B-61A4-4075-A29C-70C7BC99FBD1}">
      <dgm:prSet/>
      <dgm:spPr/>
      <dgm:t>
        <a:bodyPr/>
        <a:lstStyle/>
        <a:p>
          <a:endParaRPr lang="en-US"/>
        </a:p>
      </dgm:t>
    </dgm:pt>
    <dgm:pt modelId="{B0F10C86-94B3-4FD7-A5D9-79F282C36C3B}" type="sibTrans" cxnId="{7F99254B-61A4-4075-A29C-70C7BC99FBD1}">
      <dgm:prSet/>
      <dgm:spPr/>
      <dgm:t>
        <a:bodyPr/>
        <a:lstStyle/>
        <a:p>
          <a:endParaRPr lang="en-US"/>
        </a:p>
      </dgm:t>
    </dgm:pt>
    <dgm:pt modelId="{113059EF-8E59-40B1-BD74-7196E071B903}" type="pres">
      <dgm:prSet presAssocID="{E9ABACF3-D1FF-472C-A26D-599B24857971}" presName="linear" presStyleCnt="0">
        <dgm:presLayoutVars>
          <dgm:animLvl val="lvl"/>
          <dgm:resizeHandles val="exact"/>
        </dgm:presLayoutVars>
      </dgm:prSet>
      <dgm:spPr/>
      <dgm:t>
        <a:bodyPr/>
        <a:lstStyle/>
        <a:p>
          <a:endParaRPr lang="en-US"/>
        </a:p>
      </dgm:t>
    </dgm:pt>
    <dgm:pt modelId="{8EF4B229-3023-41CE-A08B-D4F8FE71D93A}" type="pres">
      <dgm:prSet presAssocID="{BD82EB09-C1C1-44AF-A919-AA0E064DDB31}" presName="parentText" presStyleLbl="node1" presStyleIdx="0" presStyleCnt="1" custLinFactNeighborY="-2226">
        <dgm:presLayoutVars>
          <dgm:chMax val="0"/>
          <dgm:bulletEnabled val="1"/>
        </dgm:presLayoutVars>
      </dgm:prSet>
      <dgm:spPr/>
      <dgm:t>
        <a:bodyPr/>
        <a:lstStyle/>
        <a:p>
          <a:endParaRPr lang="en-US"/>
        </a:p>
      </dgm:t>
    </dgm:pt>
  </dgm:ptLst>
  <dgm:cxnLst>
    <dgm:cxn modelId="{0FB58A2E-E06D-435F-BE11-F0623647BDDF}" type="presOf" srcId="{BD82EB09-C1C1-44AF-A919-AA0E064DDB31}" destId="{8EF4B229-3023-41CE-A08B-D4F8FE71D93A}" srcOrd="0" destOrd="0" presId="urn:microsoft.com/office/officeart/2005/8/layout/vList2"/>
    <dgm:cxn modelId="{ECB42785-CF31-48C5-BDA8-FF34CFDE87F5}" type="presOf" srcId="{E9ABACF3-D1FF-472C-A26D-599B24857971}" destId="{113059EF-8E59-40B1-BD74-7196E071B903}" srcOrd="0" destOrd="0" presId="urn:microsoft.com/office/officeart/2005/8/layout/vList2"/>
    <dgm:cxn modelId="{7F99254B-61A4-4075-A29C-70C7BC99FBD1}" srcId="{E9ABACF3-D1FF-472C-A26D-599B24857971}" destId="{BD82EB09-C1C1-44AF-A919-AA0E064DDB31}" srcOrd="0" destOrd="0" parTransId="{B8B5B27E-F1F0-4A4E-A352-9261FCD8F127}" sibTransId="{B0F10C86-94B3-4FD7-A5D9-79F282C36C3B}"/>
    <dgm:cxn modelId="{54925320-9EF1-4509-9E18-9E18BB08D790}" type="presParOf" srcId="{113059EF-8E59-40B1-BD74-7196E071B903}" destId="{8EF4B229-3023-41CE-A08B-D4F8FE71D93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044AF36-EBD8-4145-B267-41F15A9A100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524375A-29A2-4A53-BF57-F69DBE3BAAF9}">
      <dgm:prSet custT="1"/>
      <dgm:spPr>
        <a:solidFill>
          <a:schemeClr val="bg2">
            <a:lumMod val="75000"/>
          </a:schemeClr>
        </a:solidFill>
      </dgm:spPr>
      <dgm:t>
        <a:bodyPr/>
        <a:lstStyle/>
        <a:p>
          <a:pPr rtl="0"/>
          <a:r>
            <a:rPr lang="en-US" sz="2500" dirty="0">
              <a:solidFill>
                <a:schemeClr val="tx1"/>
              </a:solidFill>
            </a:rPr>
            <a:t>SECTORS LARGELY DEPENDABLE ON LAND</a:t>
          </a:r>
        </a:p>
      </dgm:t>
    </dgm:pt>
    <dgm:pt modelId="{69B6B101-0609-4FB6-996E-A56DD7C4234A}" type="parTrans" cxnId="{B5A48140-77E1-4F78-A260-C32637E0D223}">
      <dgm:prSet/>
      <dgm:spPr/>
      <dgm:t>
        <a:bodyPr/>
        <a:lstStyle/>
        <a:p>
          <a:endParaRPr lang="en-US" sz="2500"/>
        </a:p>
      </dgm:t>
    </dgm:pt>
    <dgm:pt modelId="{646790BD-E487-4443-A3F2-190D104BE2F0}" type="sibTrans" cxnId="{B5A48140-77E1-4F78-A260-C32637E0D223}">
      <dgm:prSet/>
      <dgm:spPr/>
      <dgm:t>
        <a:bodyPr/>
        <a:lstStyle/>
        <a:p>
          <a:endParaRPr lang="en-US" sz="2500"/>
        </a:p>
      </dgm:t>
    </dgm:pt>
    <dgm:pt modelId="{4790B308-F31A-42B7-9C96-1BFC0D00A6F2}" type="pres">
      <dgm:prSet presAssocID="{A044AF36-EBD8-4145-B267-41F15A9A1005}" presName="linear" presStyleCnt="0">
        <dgm:presLayoutVars>
          <dgm:animLvl val="lvl"/>
          <dgm:resizeHandles val="exact"/>
        </dgm:presLayoutVars>
      </dgm:prSet>
      <dgm:spPr/>
      <dgm:t>
        <a:bodyPr/>
        <a:lstStyle/>
        <a:p>
          <a:endParaRPr lang="en-US"/>
        </a:p>
      </dgm:t>
    </dgm:pt>
    <dgm:pt modelId="{AE66947C-EB0F-4D7A-8A94-822EDE97E986}" type="pres">
      <dgm:prSet presAssocID="{9524375A-29A2-4A53-BF57-F69DBE3BAAF9}" presName="parentText" presStyleLbl="node1" presStyleIdx="0" presStyleCnt="1">
        <dgm:presLayoutVars>
          <dgm:chMax val="0"/>
          <dgm:bulletEnabled val="1"/>
        </dgm:presLayoutVars>
      </dgm:prSet>
      <dgm:spPr/>
      <dgm:t>
        <a:bodyPr/>
        <a:lstStyle/>
        <a:p>
          <a:endParaRPr lang="en-US"/>
        </a:p>
      </dgm:t>
    </dgm:pt>
  </dgm:ptLst>
  <dgm:cxnLst>
    <dgm:cxn modelId="{67A281D4-B57C-4C90-BE1A-0E4CCD098BE1}" type="presOf" srcId="{A044AF36-EBD8-4145-B267-41F15A9A1005}" destId="{4790B308-F31A-42B7-9C96-1BFC0D00A6F2}" srcOrd="0" destOrd="0" presId="urn:microsoft.com/office/officeart/2005/8/layout/vList2"/>
    <dgm:cxn modelId="{1D81311E-3E25-4508-AB38-6B99D90098CB}" type="presOf" srcId="{9524375A-29A2-4A53-BF57-F69DBE3BAAF9}" destId="{AE66947C-EB0F-4D7A-8A94-822EDE97E986}" srcOrd="0" destOrd="0" presId="urn:microsoft.com/office/officeart/2005/8/layout/vList2"/>
    <dgm:cxn modelId="{B5A48140-77E1-4F78-A260-C32637E0D223}" srcId="{A044AF36-EBD8-4145-B267-41F15A9A1005}" destId="{9524375A-29A2-4A53-BF57-F69DBE3BAAF9}" srcOrd="0" destOrd="0" parTransId="{69B6B101-0609-4FB6-996E-A56DD7C4234A}" sibTransId="{646790BD-E487-4443-A3F2-190D104BE2F0}"/>
    <dgm:cxn modelId="{CB49DE38-E35A-4891-8BD9-836106A6D3CD}" type="presParOf" srcId="{4790B308-F31A-42B7-9C96-1BFC0D00A6F2}" destId="{AE66947C-EB0F-4D7A-8A94-822EDE97E98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DC961CE-7D29-49A5-A0FF-F406858467D9}"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4C1C3A6D-7CFE-4DDD-8F31-CAC129E1B07C}">
      <dgm:prSet/>
      <dgm:spPr/>
      <dgm:t>
        <a:bodyPr/>
        <a:lstStyle/>
        <a:p>
          <a:pPr rtl="0"/>
          <a:r>
            <a:rPr lang="en-US"/>
            <a:t>Performance Analysis</a:t>
          </a:r>
        </a:p>
      </dgm:t>
    </dgm:pt>
    <dgm:pt modelId="{3906D02B-51F5-4C4F-A641-0BB1C73C626C}" type="parTrans" cxnId="{E7460B18-F217-4E16-A0E4-1DB255DEA8B4}">
      <dgm:prSet/>
      <dgm:spPr/>
      <dgm:t>
        <a:bodyPr/>
        <a:lstStyle/>
        <a:p>
          <a:endParaRPr lang="en-US"/>
        </a:p>
      </dgm:t>
    </dgm:pt>
    <dgm:pt modelId="{BF9B7B6F-5D3C-4FC4-828E-BD3CC0FFF7E8}" type="sibTrans" cxnId="{E7460B18-F217-4E16-A0E4-1DB255DEA8B4}">
      <dgm:prSet/>
      <dgm:spPr/>
      <dgm:t>
        <a:bodyPr/>
        <a:lstStyle/>
        <a:p>
          <a:endParaRPr lang="en-US"/>
        </a:p>
      </dgm:t>
    </dgm:pt>
    <dgm:pt modelId="{7C3BC362-DE27-48A0-9481-1C7FE7D0C03D}" type="pres">
      <dgm:prSet presAssocID="{9DC961CE-7D29-49A5-A0FF-F406858467D9}" presName="linear" presStyleCnt="0">
        <dgm:presLayoutVars>
          <dgm:animLvl val="lvl"/>
          <dgm:resizeHandles val="exact"/>
        </dgm:presLayoutVars>
      </dgm:prSet>
      <dgm:spPr/>
      <dgm:t>
        <a:bodyPr/>
        <a:lstStyle/>
        <a:p>
          <a:endParaRPr lang="en-US"/>
        </a:p>
      </dgm:t>
    </dgm:pt>
    <dgm:pt modelId="{73531538-36E5-4616-8E67-9DFCB98F2423}" type="pres">
      <dgm:prSet presAssocID="{4C1C3A6D-7CFE-4DDD-8F31-CAC129E1B07C}" presName="parentText" presStyleLbl="node1" presStyleIdx="0" presStyleCnt="1">
        <dgm:presLayoutVars>
          <dgm:chMax val="0"/>
          <dgm:bulletEnabled val="1"/>
        </dgm:presLayoutVars>
      </dgm:prSet>
      <dgm:spPr/>
      <dgm:t>
        <a:bodyPr/>
        <a:lstStyle/>
        <a:p>
          <a:endParaRPr lang="en-US"/>
        </a:p>
      </dgm:t>
    </dgm:pt>
  </dgm:ptLst>
  <dgm:cxnLst>
    <dgm:cxn modelId="{E7460B18-F217-4E16-A0E4-1DB255DEA8B4}" srcId="{9DC961CE-7D29-49A5-A0FF-F406858467D9}" destId="{4C1C3A6D-7CFE-4DDD-8F31-CAC129E1B07C}" srcOrd="0" destOrd="0" parTransId="{3906D02B-51F5-4C4F-A641-0BB1C73C626C}" sibTransId="{BF9B7B6F-5D3C-4FC4-828E-BD3CC0FFF7E8}"/>
    <dgm:cxn modelId="{C7990BE2-582D-48A5-8C73-17BE540CED08}" type="presOf" srcId="{4C1C3A6D-7CFE-4DDD-8F31-CAC129E1B07C}" destId="{73531538-36E5-4616-8E67-9DFCB98F2423}" srcOrd="0" destOrd="0" presId="urn:microsoft.com/office/officeart/2005/8/layout/vList2"/>
    <dgm:cxn modelId="{961FCB27-F2F2-4C94-9768-991BACB69592}" type="presOf" srcId="{9DC961CE-7D29-49A5-A0FF-F406858467D9}" destId="{7C3BC362-DE27-48A0-9481-1C7FE7D0C03D}" srcOrd="0" destOrd="0" presId="urn:microsoft.com/office/officeart/2005/8/layout/vList2"/>
    <dgm:cxn modelId="{B93E4DAD-BD80-484D-BC75-4A903833451B}" type="presParOf" srcId="{7C3BC362-DE27-48A0-9481-1C7FE7D0C03D}" destId="{73531538-36E5-4616-8E67-9DFCB98F24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0646E50-5A48-47AF-A93F-483D21C436EF}"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9FAB1E10-2DF0-4CB0-84DF-848D1C904D75}">
      <dgm:prSet/>
      <dgm:spPr/>
      <dgm:t>
        <a:bodyPr/>
        <a:lstStyle/>
        <a:p>
          <a:pPr rtl="0"/>
          <a:r>
            <a:rPr lang="en-US"/>
            <a:t>Detailed Performance/ Achievements</a:t>
          </a:r>
        </a:p>
      </dgm:t>
    </dgm:pt>
    <dgm:pt modelId="{F8C64C75-0754-4731-865D-02306D7498FC}" type="parTrans" cxnId="{2F4981AB-ECF2-42E6-9CFD-86ABF54608EA}">
      <dgm:prSet/>
      <dgm:spPr/>
      <dgm:t>
        <a:bodyPr/>
        <a:lstStyle/>
        <a:p>
          <a:endParaRPr lang="en-US"/>
        </a:p>
      </dgm:t>
    </dgm:pt>
    <dgm:pt modelId="{F1676B32-E2AB-4D37-8D9E-8083102305A1}" type="sibTrans" cxnId="{2F4981AB-ECF2-42E6-9CFD-86ABF54608EA}">
      <dgm:prSet/>
      <dgm:spPr/>
      <dgm:t>
        <a:bodyPr/>
        <a:lstStyle/>
        <a:p>
          <a:endParaRPr lang="en-US"/>
        </a:p>
      </dgm:t>
    </dgm:pt>
    <dgm:pt modelId="{9EFC2347-C314-4729-AECA-683284D01497}" type="pres">
      <dgm:prSet presAssocID="{10646E50-5A48-47AF-A93F-483D21C436EF}" presName="linear" presStyleCnt="0">
        <dgm:presLayoutVars>
          <dgm:animLvl val="lvl"/>
          <dgm:resizeHandles val="exact"/>
        </dgm:presLayoutVars>
      </dgm:prSet>
      <dgm:spPr/>
      <dgm:t>
        <a:bodyPr/>
        <a:lstStyle/>
        <a:p>
          <a:endParaRPr lang="en-US"/>
        </a:p>
      </dgm:t>
    </dgm:pt>
    <dgm:pt modelId="{DECCFD2A-300C-4D23-9BCB-12F82D04097E}" type="pres">
      <dgm:prSet presAssocID="{9FAB1E10-2DF0-4CB0-84DF-848D1C904D75}" presName="parentText" presStyleLbl="node1" presStyleIdx="0" presStyleCnt="1">
        <dgm:presLayoutVars>
          <dgm:chMax val="0"/>
          <dgm:bulletEnabled val="1"/>
        </dgm:presLayoutVars>
      </dgm:prSet>
      <dgm:spPr/>
      <dgm:t>
        <a:bodyPr/>
        <a:lstStyle/>
        <a:p>
          <a:endParaRPr lang="en-US"/>
        </a:p>
      </dgm:t>
    </dgm:pt>
  </dgm:ptLst>
  <dgm:cxnLst>
    <dgm:cxn modelId="{BEF71080-204F-4AA8-B509-177C6880B9F3}" type="presOf" srcId="{10646E50-5A48-47AF-A93F-483D21C436EF}" destId="{9EFC2347-C314-4729-AECA-683284D01497}" srcOrd="0" destOrd="0" presId="urn:microsoft.com/office/officeart/2005/8/layout/vList2"/>
    <dgm:cxn modelId="{2F4981AB-ECF2-42E6-9CFD-86ABF54608EA}" srcId="{10646E50-5A48-47AF-A93F-483D21C436EF}" destId="{9FAB1E10-2DF0-4CB0-84DF-848D1C904D75}" srcOrd="0" destOrd="0" parTransId="{F8C64C75-0754-4731-865D-02306D7498FC}" sibTransId="{F1676B32-E2AB-4D37-8D9E-8083102305A1}"/>
    <dgm:cxn modelId="{416E7B4C-E9EE-4A82-B4D8-943CEB007FAF}" type="presOf" srcId="{9FAB1E10-2DF0-4CB0-84DF-848D1C904D75}" destId="{DECCFD2A-300C-4D23-9BCB-12F82D04097E}" srcOrd="0" destOrd="0" presId="urn:microsoft.com/office/officeart/2005/8/layout/vList2"/>
    <dgm:cxn modelId="{AC08837D-D908-488B-B657-629E29425D56}" type="presParOf" srcId="{9EFC2347-C314-4729-AECA-683284D01497}" destId="{DECCFD2A-300C-4D23-9BCB-12F82D04097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B0FD5CB-6547-4768-A1C8-A0D9D93C9F3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65880E30-27D4-4850-82B4-FEF16ED52978}">
      <dgm:prSet/>
      <dgm:spPr/>
      <dgm:t>
        <a:bodyPr/>
        <a:lstStyle/>
        <a:p>
          <a:pPr rtl="0"/>
          <a:r>
            <a:rPr lang="en-US"/>
            <a:t>Performance Analysis</a:t>
          </a:r>
        </a:p>
      </dgm:t>
    </dgm:pt>
    <dgm:pt modelId="{F673C7D8-33A9-4B20-89A1-A8E97D27A24A}" type="parTrans" cxnId="{F288CB3E-4967-4352-A5A4-16EEBEFC8F54}">
      <dgm:prSet/>
      <dgm:spPr/>
      <dgm:t>
        <a:bodyPr/>
        <a:lstStyle/>
        <a:p>
          <a:endParaRPr lang="en-US"/>
        </a:p>
      </dgm:t>
    </dgm:pt>
    <dgm:pt modelId="{7B48A53E-7246-49EF-9364-CE586186115B}" type="sibTrans" cxnId="{F288CB3E-4967-4352-A5A4-16EEBEFC8F54}">
      <dgm:prSet/>
      <dgm:spPr/>
      <dgm:t>
        <a:bodyPr/>
        <a:lstStyle/>
        <a:p>
          <a:endParaRPr lang="en-US"/>
        </a:p>
      </dgm:t>
    </dgm:pt>
    <dgm:pt modelId="{23C67624-9027-4337-8F77-1DD23CF7A749}" type="pres">
      <dgm:prSet presAssocID="{EB0FD5CB-6547-4768-A1C8-A0D9D93C9F37}" presName="linear" presStyleCnt="0">
        <dgm:presLayoutVars>
          <dgm:animLvl val="lvl"/>
          <dgm:resizeHandles val="exact"/>
        </dgm:presLayoutVars>
      </dgm:prSet>
      <dgm:spPr/>
      <dgm:t>
        <a:bodyPr/>
        <a:lstStyle/>
        <a:p>
          <a:endParaRPr lang="en-US"/>
        </a:p>
      </dgm:t>
    </dgm:pt>
    <dgm:pt modelId="{96E61E54-9838-4D5E-BC98-6559792D6364}" type="pres">
      <dgm:prSet presAssocID="{65880E30-27D4-4850-82B4-FEF16ED52978}" presName="parentText" presStyleLbl="node1" presStyleIdx="0" presStyleCnt="1">
        <dgm:presLayoutVars>
          <dgm:chMax val="0"/>
          <dgm:bulletEnabled val="1"/>
        </dgm:presLayoutVars>
      </dgm:prSet>
      <dgm:spPr/>
      <dgm:t>
        <a:bodyPr/>
        <a:lstStyle/>
        <a:p>
          <a:endParaRPr lang="en-US"/>
        </a:p>
      </dgm:t>
    </dgm:pt>
  </dgm:ptLst>
  <dgm:cxnLst>
    <dgm:cxn modelId="{3FD6A03C-6729-4F5C-958F-9EAA926886DF}" type="presOf" srcId="{65880E30-27D4-4850-82B4-FEF16ED52978}" destId="{96E61E54-9838-4D5E-BC98-6559792D6364}" srcOrd="0" destOrd="0" presId="urn:microsoft.com/office/officeart/2005/8/layout/vList2"/>
    <dgm:cxn modelId="{F288CB3E-4967-4352-A5A4-16EEBEFC8F54}" srcId="{EB0FD5CB-6547-4768-A1C8-A0D9D93C9F37}" destId="{65880E30-27D4-4850-82B4-FEF16ED52978}" srcOrd="0" destOrd="0" parTransId="{F673C7D8-33A9-4B20-89A1-A8E97D27A24A}" sibTransId="{7B48A53E-7246-49EF-9364-CE586186115B}"/>
    <dgm:cxn modelId="{18330990-9A58-4E33-8317-3BF123DEEC3E}" type="presOf" srcId="{EB0FD5CB-6547-4768-A1C8-A0D9D93C9F37}" destId="{23C67624-9027-4337-8F77-1DD23CF7A749}" srcOrd="0" destOrd="0" presId="urn:microsoft.com/office/officeart/2005/8/layout/vList2"/>
    <dgm:cxn modelId="{34CB4BCA-45B3-462B-AD19-66B39C4B392D}" type="presParOf" srcId="{23C67624-9027-4337-8F77-1DD23CF7A749}" destId="{96E61E54-9838-4D5E-BC98-6559792D63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14F0CDC-B405-4CA1-B2BC-540CAA8C8250}"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ED88085A-BCA8-4272-843A-F2543B51F703}">
      <dgm:prSet/>
      <dgm:spPr/>
      <dgm:t>
        <a:bodyPr/>
        <a:lstStyle/>
        <a:p>
          <a:pPr rtl="0"/>
          <a:r>
            <a:rPr lang="en-US"/>
            <a:t>Performance Analysis</a:t>
          </a:r>
        </a:p>
      </dgm:t>
    </dgm:pt>
    <dgm:pt modelId="{52FAA48F-230A-43C4-B117-EE533D301772}" type="parTrans" cxnId="{7709503C-F12D-4F3C-AB4F-ED21225D3923}">
      <dgm:prSet/>
      <dgm:spPr/>
      <dgm:t>
        <a:bodyPr/>
        <a:lstStyle/>
        <a:p>
          <a:endParaRPr lang="en-US"/>
        </a:p>
      </dgm:t>
    </dgm:pt>
    <dgm:pt modelId="{7ABE0D09-1E3C-4A77-AC8D-EE5F55D0576E}" type="sibTrans" cxnId="{7709503C-F12D-4F3C-AB4F-ED21225D3923}">
      <dgm:prSet/>
      <dgm:spPr/>
      <dgm:t>
        <a:bodyPr/>
        <a:lstStyle/>
        <a:p>
          <a:endParaRPr lang="en-US"/>
        </a:p>
      </dgm:t>
    </dgm:pt>
    <dgm:pt modelId="{478F17FA-6E4A-401C-9B35-BD8B61E58DE1}" type="pres">
      <dgm:prSet presAssocID="{614F0CDC-B405-4CA1-B2BC-540CAA8C8250}" presName="linear" presStyleCnt="0">
        <dgm:presLayoutVars>
          <dgm:animLvl val="lvl"/>
          <dgm:resizeHandles val="exact"/>
        </dgm:presLayoutVars>
      </dgm:prSet>
      <dgm:spPr/>
      <dgm:t>
        <a:bodyPr/>
        <a:lstStyle/>
        <a:p>
          <a:endParaRPr lang="en-US"/>
        </a:p>
      </dgm:t>
    </dgm:pt>
    <dgm:pt modelId="{584235BA-C5C4-40AE-95A5-C8AD13D00C9A}" type="pres">
      <dgm:prSet presAssocID="{ED88085A-BCA8-4272-843A-F2543B51F703}" presName="parentText" presStyleLbl="node1" presStyleIdx="0" presStyleCnt="1">
        <dgm:presLayoutVars>
          <dgm:chMax val="0"/>
          <dgm:bulletEnabled val="1"/>
        </dgm:presLayoutVars>
      </dgm:prSet>
      <dgm:spPr/>
      <dgm:t>
        <a:bodyPr/>
        <a:lstStyle/>
        <a:p>
          <a:endParaRPr lang="en-US"/>
        </a:p>
      </dgm:t>
    </dgm:pt>
  </dgm:ptLst>
  <dgm:cxnLst>
    <dgm:cxn modelId="{8AC2A685-56CE-4F28-9F99-EAF3FCD8321D}" type="presOf" srcId="{614F0CDC-B405-4CA1-B2BC-540CAA8C8250}" destId="{478F17FA-6E4A-401C-9B35-BD8B61E58DE1}" srcOrd="0" destOrd="0" presId="urn:microsoft.com/office/officeart/2005/8/layout/vList2"/>
    <dgm:cxn modelId="{2E6C08F5-C96A-4FD3-84B9-6BD64762FF8D}" type="presOf" srcId="{ED88085A-BCA8-4272-843A-F2543B51F703}" destId="{584235BA-C5C4-40AE-95A5-C8AD13D00C9A}" srcOrd="0" destOrd="0" presId="urn:microsoft.com/office/officeart/2005/8/layout/vList2"/>
    <dgm:cxn modelId="{7709503C-F12D-4F3C-AB4F-ED21225D3923}" srcId="{614F0CDC-B405-4CA1-B2BC-540CAA8C8250}" destId="{ED88085A-BCA8-4272-843A-F2543B51F703}" srcOrd="0" destOrd="0" parTransId="{52FAA48F-230A-43C4-B117-EE533D301772}" sibTransId="{7ABE0D09-1E3C-4A77-AC8D-EE5F55D0576E}"/>
    <dgm:cxn modelId="{E43221E0-CBBF-42E8-B161-F82CACAE8234}" type="presParOf" srcId="{478F17FA-6E4A-401C-9B35-BD8B61E58DE1}" destId="{584235BA-C5C4-40AE-95A5-C8AD13D00C9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B1F4FA5-BB55-4FBB-8A40-B3D7779182C1}"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315BD244-019A-4660-BADD-A2344DB2D41F}">
      <dgm:prSet/>
      <dgm:spPr/>
      <dgm:t>
        <a:bodyPr/>
        <a:lstStyle/>
        <a:p>
          <a:pPr rtl="0"/>
          <a:r>
            <a:rPr lang="en-US"/>
            <a:t>Performance Analysis</a:t>
          </a:r>
        </a:p>
      </dgm:t>
    </dgm:pt>
    <dgm:pt modelId="{E226B9B1-A4F5-44AD-B99B-80E9349E7F1E}" type="parTrans" cxnId="{6FA5BF74-AA15-4A23-8883-C8AC51CA2683}">
      <dgm:prSet/>
      <dgm:spPr/>
      <dgm:t>
        <a:bodyPr/>
        <a:lstStyle/>
        <a:p>
          <a:endParaRPr lang="en-US"/>
        </a:p>
      </dgm:t>
    </dgm:pt>
    <dgm:pt modelId="{7FB0E9A2-F540-4827-A7D3-37C3137A4C05}" type="sibTrans" cxnId="{6FA5BF74-AA15-4A23-8883-C8AC51CA2683}">
      <dgm:prSet/>
      <dgm:spPr/>
      <dgm:t>
        <a:bodyPr/>
        <a:lstStyle/>
        <a:p>
          <a:endParaRPr lang="en-US"/>
        </a:p>
      </dgm:t>
    </dgm:pt>
    <dgm:pt modelId="{6C989DCB-A12F-4DE7-BEDB-02A886F7C88C}" type="pres">
      <dgm:prSet presAssocID="{5B1F4FA5-BB55-4FBB-8A40-B3D7779182C1}" presName="linear" presStyleCnt="0">
        <dgm:presLayoutVars>
          <dgm:animLvl val="lvl"/>
          <dgm:resizeHandles val="exact"/>
        </dgm:presLayoutVars>
      </dgm:prSet>
      <dgm:spPr/>
      <dgm:t>
        <a:bodyPr/>
        <a:lstStyle/>
        <a:p>
          <a:endParaRPr lang="en-US"/>
        </a:p>
      </dgm:t>
    </dgm:pt>
    <dgm:pt modelId="{F56E78E2-2869-4605-9EAB-CCECE313E546}" type="pres">
      <dgm:prSet presAssocID="{315BD244-019A-4660-BADD-A2344DB2D41F}" presName="parentText" presStyleLbl="node1" presStyleIdx="0" presStyleCnt="1">
        <dgm:presLayoutVars>
          <dgm:chMax val="0"/>
          <dgm:bulletEnabled val="1"/>
        </dgm:presLayoutVars>
      </dgm:prSet>
      <dgm:spPr/>
      <dgm:t>
        <a:bodyPr/>
        <a:lstStyle/>
        <a:p>
          <a:endParaRPr lang="en-US"/>
        </a:p>
      </dgm:t>
    </dgm:pt>
  </dgm:ptLst>
  <dgm:cxnLst>
    <dgm:cxn modelId="{EAFA1705-66E1-45FE-9A08-D34E7A9EA0E7}" type="presOf" srcId="{315BD244-019A-4660-BADD-A2344DB2D41F}" destId="{F56E78E2-2869-4605-9EAB-CCECE313E546}" srcOrd="0" destOrd="0" presId="urn:microsoft.com/office/officeart/2005/8/layout/vList2"/>
    <dgm:cxn modelId="{6FA5BF74-AA15-4A23-8883-C8AC51CA2683}" srcId="{5B1F4FA5-BB55-4FBB-8A40-B3D7779182C1}" destId="{315BD244-019A-4660-BADD-A2344DB2D41F}" srcOrd="0" destOrd="0" parTransId="{E226B9B1-A4F5-44AD-B99B-80E9349E7F1E}" sibTransId="{7FB0E9A2-F540-4827-A7D3-37C3137A4C05}"/>
    <dgm:cxn modelId="{48E3C865-B1E6-4763-8329-DD54C2A9B04D}" type="presOf" srcId="{5B1F4FA5-BB55-4FBB-8A40-B3D7779182C1}" destId="{6C989DCB-A12F-4DE7-BEDB-02A886F7C88C}" srcOrd="0" destOrd="0" presId="urn:microsoft.com/office/officeart/2005/8/layout/vList2"/>
    <dgm:cxn modelId="{23343073-F691-4C76-AC4B-CBC98D5D4408}" type="presParOf" srcId="{6C989DCB-A12F-4DE7-BEDB-02A886F7C88C}" destId="{F56E78E2-2869-4605-9EAB-CCECE313E54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321BDAF-F5A3-46BD-8FEA-16AB2F709CA4}"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AE490CAC-AC9B-4104-A40D-4CF5D5B9591D}">
      <dgm:prSet/>
      <dgm:spPr/>
      <dgm:t>
        <a:bodyPr/>
        <a:lstStyle/>
        <a:p>
          <a:pPr rtl="0"/>
          <a:r>
            <a:rPr lang="en-US"/>
            <a:t>Performance Analysis</a:t>
          </a:r>
        </a:p>
      </dgm:t>
    </dgm:pt>
    <dgm:pt modelId="{7E82C9AF-9997-44CA-974E-424A6279192A}" type="parTrans" cxnId="{3397A697-FB0C-48D8-AF90-B6FC44069B99}">
      <dgm:prSet/>
      <dgm:spPr/>
      <dgm:t>
        <a:bodyPr/>
        <a:lstStyle/>
        <a:p>
          <a:endParaRPr lang="en-US"/>
        </a:p>
      </dgm:t>
    </dgm:pt>
    <dgm:pt modelId="{36D35542-5375-4025-A24C-AC9CAB8249C8}" type="sibTrans" cxnId="{3397A697-FB0C-48D8-AF90-B6FC44069B99}">
      <dgm:prSet/>
      <dgm:spPr/>
      <dgm:t>
        <a:bodyPr/>
        <a:lstStyle/>
        <a:p>
          <a:endParaRPr lang="en-US"/>
        </a:p>
      </dgm:t>
    </dgm:pt>
    <dgm:pt modelId="{F66523EB-CB9E-4FCF-AEE5-E4AA862941FE}" type="pres">
      <dgm:prSet presAssocID="{B321BDAF-F5A3-46BD-8FEA-16AB2F709CA4}" presName="linear" presStyleCnt="0">
        <dgm:presLayoutVars>
          <dgm:animLvl val="lvl"/>
          <dgm:resizeHandles val="exact"/>
        </dgm:presLayoutVars>
      </dgm:prSet>
      <dgm:spPr/>
      <dgm:t>
        <a:bodyPr/>
        <a:lstStyle/>
        <a:p>
          <a:endParaRPr lang="en-US"/>
        </a:p>
      </dgm:t>
    </dgm:pt>
    <dgm:pt modelId="{C8D261ED-6BA1-43B1-B846-F1C0C6B5DCCB}" type="pres">
      <dgm:prSet presAssocID="{AE490CAC-AC9B-4104-A40D-4CF5D5B9591D}" presName="parentText" presStyleLbl="node1" presStyleIdx="0" presStyleCnt="1">
        <dgm:presLayoutVars>
          <dgm:chMax val="0"/>
          <dgm:bulletEnabled val="1"/>
        </dgm:presLayoutVars>
      </dgm:prSet>
      <dgm:spPr/>
      <dgm:t>
        <a:bodyPr/>
        <a:lstStyle/>
        <a:p>
          <a:endParaRPr lang="en-US"/>
        </a:p>
      </dgm:t>
    </dgm:pt>
  </dgm:ptLst>
  <dgm:cxnLst>
    <dgm:cxn modelId="{5CC1668A-AF1A-4A69-95C5-6183F999C950}" type="presOf" srcId="{B321BDAF-F5A3-46BD-8FEA-16AB2F709CA4}" destId="{F66523EB-CB9E-4FCF-AEE5-E4AA862941FE}" srcOrd="0" destOrd="0" presId="urn:microsoft.com/office/officeart/2005/8/layout/vList2"/>
    <dgm:cxn modelId="{0532131C-F7F4-4E29-AF58-4D084205A2A9}" type="presOf" srcId="{AE490CAC-AC9B-4104-A40D-4CF5D5B9591D}" destId="{C8D261ED-6BA1-43B1-B846-F1C0C6B5DCCB}" srcOrd="0" destOrd="0" presId="urn:microsoft.com/office/officeart/2005/8/layout/vList2"/>
    <dgm:cxn modelId="{3397A697-FB0C-48D8-AF90-B6FC44069B99}" srcId="{B321BDAF-F5A3-46BD-8FEA-16AB2F709CA4}" destId="{AE490CAC-AC9B-4104-A40D-4CF5D5B9591D}" srcOrd="0" destOrd="0" parTransId="{7E82C9AF-9997-44CA-974E-424A6279192A}" sibTransId="{36D35542-5375-4025-A24C-AC9CAB8249C8}"/>
    <dgm:cxn modelId="{9C31CDC1-F1BA-4DFA-AAE8-156327DB9C1D}" type="presParOf" srcId="{F66523EB-CB9E-4FCF-AEE5-E4AA862941FE}" destId="{C8D261ED-6BA1-43B1-B846-F1C0C6B5DC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1211B8-3B88-4F33-8AEE-F65AC4CEA7A6}"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F6D4748B-8F34-4938-8E85-60FFA4F3E527}">
      <dgm:prSet/>
      <dgm:spPr/>
      <dgm:t>
        <a:bodyPr/>
        <a:lstStyle/>
        <a:p>
          <a:pPr rtl="0"/>
          <a:r>
            <a:rPr lang="en-US" b="1" dirty="0" smtClean="0"/>
            <a:t>NDPIII VISION </a:t>
          </a:r>
          <a:endParaRPr lang="en-US" dirty="0"/>
        </a:p>
      </dgm:t>
    </dgm:pt>
    <dgm:pt modelId="{B3DB9AD7-395F-4A5B-916B-E1350B2C5CF7}" type="parTrans" cxnId="{F8C837F3-D337-4DCC-B60F-766903928BC5}">
      <dgm:prSet/>
      <dgm:spPr/>
      <dgm:t>
        <a:bodyPr/>
        <a:lstStyle/>
        <a:p>
          <a:endParaRPr lang="en-US"/>
        </a:p>
      </dgm:t>
    </dgm:pt>
    <dgm:pt modelId="{FFAC4E52-3334-4E6D-87BE-7411107BD7BC}" type="sibTrans" cxnId="{F8C837F3-D337-4DCC-B60F-766903928BC5}">
      <dgm:prSet/>
      <dgm:spPr/>
      <dgm:t>
        <a:bodyPr/>
        <a:lstStyle/>
        <a:p>
          <a:endParaRPr lang="en-US"/>
        </a:p>
      </dgm:t>
    </dgm:pt>
    <dgm:pt modelId="{E0E44187-B292-4BDF-A6A1-878075148FB7}">
      <dgm:prSet custT="1"/>
      <dgm:spPr/>
      <dgm:t>
        <a:bodyPr/>
        <a:lstStyle/>
        <a:p>
          <a:pPr rtl="0"/>
          <a:r>
            <a:rPr lang="en-US" sz="1800" dirty="0" smtClean="0"/>
            <a:t>“A Transformed Ugandan Society from a Peasant to a Modern and Prosperous Country within 30 years” </a:t>
          </a:r>
          <a:endParaRPr lang="en-US" sz="1800" dirty="0"/>
        </a:p>
      </dgm:t>
    </dgm:pt>
    <dgm:pt modelId="{96EF0385-3E23-4B20-9473-16E7A54A18E3}" type="parTrans" cxnId="{828035C4-839F-4E34-B1F3-C0B2FA9954DE}">
      <dgm:prSet/>
      <dgm:spPr/>
      <dgm:t>
        <a:bodyPr/>
        <a:lstStyle/>
        <a:p>
          <a:endParaRPr lang="en-US"/>
        </a:p>
      </dgm:t>
    </dgm:pt>
    <dgm:pt modelId="{3E10E5DE-BB4A-4991-BB06-EBBF731DAC10}" type="sibTrans" cxnId="{828035C4-839F-4E34-B1F3-C0B2FA9954DE}">
      <dgm:prSet/>
      <dgm:spPr/>
      <dgm:t>
        <a:bodyPr/>
        <a:lstStyle/>
        <a:p>
          <a:endParaRPr lang="en-US"/>
        </a:p>
      </dgm:t>
    </dgm:pt>
    <dgm:pt modelId="{090ADB0B-7D2B-49DD-A9A0-BD8A03C436FD}" type="pres">
      <dgm:prSet presAssocID="{451211B8-3B88-4F33-8AEE-F65AC4CEA7A6}" presName="Name0" presStyleCnt="0">
        <dgm:presLayoutVars>
          <dgm:dir/>
          <dgm:animOne val="branch"/>
          <dgm:animLvl val="lvl"/>
        </dgm:presLayoutVars>
      </dgm:prSet>
      <dgm:spPr/>
    </dgm:pt>
    <dgm:pt modelId="{EAD9517A-49CA-4800-BA00-34CD5FBD3AEB}" type="pres">
      <dgm:prSet presAssocID="{F6D4748B-8F34-4938-8E85-60FFA4F3E527}" presName="chaos" presStyleCnt="0"/>
      <dgm:spPr/>
    </dgm:pt>
    <dgm:pt modelId="{EA2DB4EF-FDFE-4D11-B593-215E4F4D4510}" type="pres">
      <dgm:prSet presAssocID="{F6D4748B-8F34-4938-8E85-60FFA4F3E527}" presName="parTx1" presStyleLbl="revTx" presStyleIdx="0" presStyleCnt="1" custScaleX="107136" custScaleY="150453"/>
      <dgm:spPr/>
    </dgm:pt>
    <dgm:pt modelId="{57B051DE-EA22-4D92-917D-99C561A2DE8E}" type="pres">
      <dgm:prSet presAssocID="{F6D4748B-8F34-4938-8E85-60FFA4F3E527}" presName="c1" presStyleLbl="node1" presStyleIdx="0" presStyleCnt="19"/>
      <dgm:spPr/>
    </dgm:pt>
    <dgm:pt modelId="{20FE7183-AA0C-4AC3-BF08-94A0402F53B9}" type="pres">
      <dgm:prSet presAssocID="{F6D4748B-8F34-4938-8E85-60FFA4F3E527}" presName="c2" presStyleLbl="node1" presStyleIdx="1" presStyleCnt="19"/>
      <dgm:spPr/>
    </dgm:pt>
    <dgm:pt modelId="{2928EABE-C25B-412E-9DD1-F9D52AAC0673}" type="pres">
      <dgm:prSet presAssocID="{F6D4748B-8F34-4938-8E85-60FFA4F3E527}" presName="c3" presStyleLbl="node1" presStyleIdx="2" presStyleCnt="19"/>
      <dgm:spPr/>
    </dgm:pt>
    <dgm:pt modelId="{6BD984B3-2D15-4684-BB98-7DC786B9FBA2}" type="pres">
      <dgm:prSet presAssocID="{F6D4748B-8F34-4938-8E85-60FFA4F3E527}" presName="c4" presStyleLbl="node1" presStyleIdx="3" presStyleCnt="19"/>
      <dgm:spPr/>
    </dgm:pt>
    <dgm:pt modelId="{73C5A071-0CAB-4947-81BB-76D1E514EA01}" type="pres">
      <dgm:prSet presAssocID="{F6D4748B-8F34-4938-8E85-60FFA4F3E527}" presName="c5" presStyleLbl="node1" presStyleIdx="4" presStyleCnt="19"/>
      <dgm:spPr/>
    </dgm:pt>
    <dgm:pt modelId="{C84F05F6-6E87-4996-9F67-2651415B0257}" type="pres">
      <dgm:prSet presAssocID="{F6D4748B-8F34-4938-8E85-60FFA4F3E527}" presName="c6" presStyleLbl="node1" presStyleIdx="5" presStyleCnt="19"/>
      <dgm:spPr/>
    </dgm:pt>
    <dgm:pt modelId="{064026DB-9AC5-4D0B-BC49-324C31DA9067}" type="pres">
      <dgm:prSet presAssocID="{F6D4748B-8F34-4938-8E85-60FFA4F3E527}" presName="c7" presStyleLbl="node1" presStyleIdx="6" presStyleCnt="19"/>
      <dgm:spPr/>
    </dgm:pt>
    <dgm:pt modelId="{DCDD2C59-5B2B-4F16-BAD9-53F75986CB6F}" type="pres">
      <dgm:prSet presAssocID="{F6D4748B-8F34-4938-8E85-60FFA4F3E527}" presName="c8" presStyleLbl="node1" presStyleIdx="7" presStyleCnt="19"/>
      <dgm:spPr/>
    </dgm:pt>
    <dgm:pt modelId="{0834B111-8CB0-448C-8BA1-87A9205CD923}" type="pres">
      <dgm:prSet presAssocID="{F6D4748B-8F34-4938-8E85-60FFA4F3E527}" presName="c9" presStyleLbl="node1" presStyleIdx="8" presStyleCnt="19"/>
      <dgm:spPr/>
    </dgm:pt>
    <dgm:pt modelId="{7BD726F4-E57B-44D4-8DC1-97B73BA7FA7A}" type="pres">
      <dgm:prSet presAssocID="{F6D4748B-8F34-4938-8E85-60FFA4F3E527}" presName="c10" presStyleLbl="node1" presStyleIdx="9" presStyleCnt="19"/>
      <dgm:spPr/>
    </dgm:pt>
    <dgm:pt modelId="{B866FBB9-41A2-4D9D-9EE6-E5BDBCD9DD64}" type="pres">
      <dgm:prSet presAssocID="{F6D4748B-8F34-4938-8E85-60FFA4F3E527}" presName="c11" presStyleLbl="node1" presStyleIdx="10" presStyleCnt="19"/>
      <dgm:spPr/>
    </dgm:pt>
    <dgm:pt modelId="{B72EF22D-B3C5-4094-AB9B-FCC735E9B5AA}" type="pres">
      <dgm:prSet presAssocID="{F6D4748B-8F34-4938-8E85-60FFA4F3E527}" presName="c12" presStyleLbl="node1" presStyleIdx="11" presStyleCnt="19"/>
      <dgm:spPr/>
    </dgm:pt>
    <dgm:pt modelId="{C17A6985-EF0D-4646-827E-6542901B997A}" type="pres">
      <dgm:prSet presAssocID="{F6D4748B-8F34-4938-8E85-60FFA4F3E527}" presName="c13" presStyleLbl="node1" presStyleIdx="12" presStyleCnt="19"/>
      <dgm:spPr/>
    </dgm:pt>
    <dgm:pt modelId="{02961A89-1752-4BFC-8FC2-CE8642BA64B8}" type="pres">
      <dgm:prSet presAssocID="{F6D4748B-8F34-4938-8E85-60FFA4F3E527}" presName="c14" presStyleLbl="node1" presStyleIdx="13" presStyleCnt="19"/>
      <dgm:spPr/>
    </dgm:pt>
    <dgm:pt modelId="{4DD89865-2C5D-4C1D-8ABD-E47314E8CADC}" type="pres">
      <dgm:prSet presAssocID="{F6D4748B-8F34-4938-8E85-60FFA4F3E527}" presName="c15" presStyleLbl="node1" presStyleIdx="14" presStyleCnt="19"/>
      <dgm:spPr/>
    </dgm:pt>
    <dgm:pt modelId="{354CEBA3-662A-4183-B7DA-2A6C0B20A0A9}" type="pres">
      <dgm:prSet presAssocID="{F6D4748B-8F34-4938-8E85-60FFA4F3E527}" presName="c16" presStyleLbl="node1" presStyleIdx="15" presStyleCnt="19"/>
      <dgm:spPr/>
    </dgm:pt>
    <dgm:pt modelId="{C3C8631E-7BD5-472F-85B1-7943BB32C3C1}" type="pres">
      <dgm:prSet presAssocID="{F6D4748B-8F34-4938-8E85-60FFA4F3E527}" presName="c17" presStyleLbl="node1" presStyleIdx="16" presStyleCnt="19"/>
      <dgm:spPr/>
    </dgm:pt>
    <dgm:pt modelId="{DF62BA49-6629-4F64-A210-FB7D057EDBA2}" type="pres">
      <dgm:prSet presAssocID="{F6D4748B-8F34-4938-8E85-60FFA4F3E527}" presName="c18" presStyleLbl="node1" presStyleIdx="17" presStyleCnt="19"/>
      <dgm:spPr/>
    </dgm:pt>
    <dgm:pt modelId="{F2E80D7B-1FAD-4279-8F36-77FE10C6155C}" type="pres">
      <dgm:prSet presAssocID="{FFAC4E52-3334-4E6D-87BE-7411107BD7BC}" presName="chevronComposite1" presStyleCnt="0"/>
      <dgm:spPr/>
    </dgm:pt>
    <dgm:pt modelId="{628ED488-D52B-400E-9752-A871AC89CA50}" type="pres">
      <dgm:prSet presAssocID="{FFAC4E52-3334-4E6D-87BE-7411107BD7BC}" presName="chevron1" presStyleLbl="sibTrans2D1" presStyleIdx="0" presStyleCnt="2"/>
      <dgm:spPr/>
    </dgm:pt>
    <dgm:pt modelId="{5C152517-867D-4B8E-B39E-60F9D06AD374}" type="pres">
      <dgm:prSet presAssocID="{FFAC4E52-3334-4E6D-87BE-7411107BD7BC}" presName="spChevron1" presStyleCnt="0"/>
      <dgm:spPr/>
    </dgm:pt>
    <dgm:pt modelId="{3F211E50-B5DB-48F6-A2F2-61ABFFC1CAA2}" type="pres">
      <dgm:prSet presAssocID="{FFAC4E52-3334-4E6D-87BE-7411107BD7BC}" presName="overlap" presStyleCnt="0"/>
      <dgm:spPr/>
    </dgm:pt>
    <dgm:pt modelId="{2068D24A-A6BB-4AC1-8202-D54E7AD2BDBF}" type="pres">
      <dgm:prSet presAssocID="{FFAC4E52-3334-4E6D-87BE-7411107BD7BC}" presName="chevronComposite2" presStyleCnt="0"/>
      <dgm:spPr/>
    </dgm:pt>
    <dgm:pt modelId="{B8EA54C1-7DFA-4A2E-9D72-89C992B366AC}" type="pres">
      <dgm:prSet presAssocID="{FFAC4E52-3334-4E6D-87BE-7411107BD7BC}" presName="chevron2" presStyleLbl="sibTrans2D1" presStyleIdx="1" presStyleCnt="2"/>
      <dgm:spPr/>
    </dgm:pt>
    <dgm:pt modelId="{6EE2ACFA-7B97-4F8D-AA51-C161AA147149}" type="pres">
      <dgm:prSet presAssocID="{FFAC4E52-3334-4E6D-87BE-7411107BD7BC}" presName="spChevron2" presStyleCnt="0"/>
      <dgm:spPr/>
    </dgm:pt>
    <dgm:pt modelId="{D997C552-165C-460D-9D69-34B7B01600D8}" type="pres">
      <dgm:prSet presAssocID="{E0E44187-B292-4BDF-A6A1-878075148FB7}" presName="last" presStyleCnt="0"/>
      <dgm:spPr/>
    </dgm:pt>
    <dgm:pt modelId="{D82FF9BA-1266-4A88-A5D7-5980C10DD4FF}" type="pres">
      <dgm:prSet presAssocID="{E0E44187-B292-4BDF-A6A1-878075148FB7}" presName="circleTx" presStyleLbl="node1" presStyleIdx="18" presStyleCnt="19" custScaleX="298002" custScaleY="224842"/>
      <dgm:spPr/>
    </dgm:pt>
    <dgm:pt modelId="{D57BEAA0-9F6D-41E9-BF2F-0D293935FD6C}" type="pres">
      <dgm:prSet presAssocID="{E0E44187-B292-4BDF-A6A1-878075148FB7}" presName="spN" presStyleCnt="0"/>
      <dgm:spPr/>
    </dgm:pt>
  </dgm:ptLst>
  <dgm:cxnLst>
    <dgm:cxn modelId="{828035C4-839F-4E34-B1F3-C0B2FA9954DE}" srcId="{451211B8-3B88-4F33-8AEE-F65AC4CEA7A6}" destId="{E0E44187-B292-4BDF-A6A1-878075148FB7}" srcOrd="1" destOrd="0" parTransId="{96EF0385-3E23-4B20-9473-16E7A54A18E3}" sibTransId="{3E10E5DE-BB4A-4991-BB06-EBBF731DAC10}"/>
    <dgm:cxn modelId="{598A5280-0FE5-46FB-AC68-FE31C8CF6BE0}" type="presOf" srcId="{F6D4748B-8F34-4938-8E85-60FFA4F3E527}" destId="{EA2DB4EF-FDFE-4D11-B593-215E4F4D4510}" srcOrd="0" destOrd="0" presId="urn:microsoft.com/office/officeart/2009/3/layout/RandomtoResultProcess"/>
    <dgm:cxn modelId="{CFA5AEAB-684A-43FF-A102-DC364691A179}" type="presOf" srcId="{E0E44187-B292-4BDF-A6A1-878075148FB7}" destId="{D82FF9BA-1266-4A88-A5D7-5980C10DD4FF}" srcOrd="0" destOrd="0" presId="urn:microsoft.com/office/officeart/2009/3/layout/RandomtoResultProcess"/>
    <dgm:cxn modelId="{F8C837F3-D337-4DCC-B60F-766903928BC5}" srcId="{451211B8-3B88-4F33-8AEE-F65AC4CEA7A6}" destId="{F6D4748B-8F34-4938-8E85-60FFA4F3E527}" srcOrd="0" destOrd="0" parTransId="{B3DB9AD7-395F-4A5B-916B-E1350B2C5CF7}" sibTransId="{FFAC4E52-3334-4E6D-87BE-7411107BD7BC}"/>
    <dgm:cxn modelId="{0434C427-BAA2-474C-9871-21E1B5D57555}" type="presOf" srcId="{451211B8-3B88-4F33-8AEE-F65AC4CEA7A6}" destId="{090ADB0B-7D2B-49DD-A9A0-BD8A03C436FD}" srcOrd="0" destOrd="0" presId="urn:microsoft.com/office/officeart/2009/3/layout/RandomtoResultProcess"/>
    <dgm:cxn modelId="{52B9CAB0-9D16-41A3-9807-4DA4A9F13DFA}" type="presParOf" srcId="{090ADB0B-7D2B-49DD-A9A0-BD8A03C436FD}" destId="{EAD9517A-49CA-4800-BA00-34CD5FBD3AEB}" srcOrd="0" destOrd="0" presId="urn:microsoft.com/office/officeart/2009/3/layout/RandomtoResultProcess"/>
    <dgm:cxn modelId="{5F04EA90-B0AD-481A-A035-C5BDBA38800D}" type="presParOf" srcId="{EAD9517A-49CA-4800-BA00-34CD5FBD3AEB}" destId="{EA2DB4EF-FDFE-4D11-B593-215E4F4D4510}" srcOrd="0" destOrd="0" presId="urn:microsoft.com/office/officeart/2009/3/layout/RandomtoResultProcess"/>
    <dgm:cxn modelId="{91DAD249-9969-45B5-BEF0-AC3A1F207662}" type="presParOf" srcId="{EAD9517A-49CA-4800-BA00-34CD5FBD3AEB}" destId="{57B051DE-EA22-4D92-917D-99C561A2DE8E}" srcOrd="1" destOrd="0" presId="urn:microsoft.com/office/officeart/2009/3/layout/RandomtoResultProcess"/>
    <dgm:cxn modelId="{50F52697-6A0B-474B-9A8C-DFE5310F70D6}" type="presParOf" srcId="{EAD9517A-49CA-4800-BA00-34CD5FBD3AEB}" destId="{20FE7183-AA0C-4AC3-BF08-94A0402F53B9}" srcOrd="2" destOrd="0" presId="urn:microsoft.com/office/officeart/2009/3/layout/RandomtoResultProcess"/>
    <dgm:cxn modelId="{78B91852-0782-4963-AE9D-23CF35AA5C72}" type="presParOf" srcId="{EAD9517A-49CA-4800-BA00-34CD5FBD3AEB}" destId="{2928EABE-C25B-412E-9DD1-F9D52AAC0673}" srcOrd="3" destOrd="0" presId="urn:microsoft.com/office/officeart/2009/3/layout/RandomtoResultProcess"/>
    <dgm:cxn modelId="{60A11ECF-450B-49DE-9FF8-049C71AC3E41}" type="presParOf" srcId="{EAD9517A-49CA-4800-BA00-34CD5FBD3AEB}" destId="{6BD984B3-2D15-4684-BB98-7DC786B9FBA2}" srcOrd="4" destOrd="0" presId="urn:microsoft.com/office/officeart/2009/3/layout/RandomtoResultProcess"/>
    <dgm:cxn modelId="{04A82C40-E313-4E23-8DA1-B6C3D1FAE40C}" type="presParOf" srcId="{EAD9517A-49CA-4800-BA00-34CD5FBD3AEB}" destId="{73C5A071-0CAB-4947-81BB-76D1E514EA01}" srcOrd="5" destOrd="0" presId="urn:microsoft.com/office/officeart/2009/3/layout/RandomtoResultProcess"/>
    <dgm:cxn modelId="{8FC8EA5D-C215-4C1A-B6DC-57D236B0D9FA}" type="presParOf" srcId="{EAD9517A-49CA-4800-BA00-34CD5FBD3AEB}" destId="{C84F05F6-6E87-4996-9F67-2651415B0257}" srcOrd="6" destOrd="0" presId="urn:microsoft.com/office/officeart/2009/3/layout/RandomtoResultProcess"/>
    <dgm:cxn modelId="{E2943311-6F72-426E-8C32-4891729B89DC}" type="presParOf" srcId="{EAD9517A-49CA-4800-BA00-34CD5FBD3AEB}" destId="{064026DB-9AC5-4D0B-BC49-324C31DA9067}" srcOrd="7" destOrd="0" presId="urn:microsoft.com/office/officeart/2009/3/layout/RandomtoResultProcess"/>
    <dgm:cxn modelId="{A29AE231-C220-49BF-8EF6-BACF7EC9CD90}" type="presParOf" srcId="{EAD9517A-49CA-4800-BA00-34CD5FBD3AEB}" destId="{DCDD2C59-5B2B-4F16-BAD9-53F75986CB6F}" srcOrd="8" destOrd="0" presId="urn:microsoft.com/office/officeart/2009/3/layout/RandomtoResultProcess"/>
    <dgm:cxn modelId="{9FC17511-7AFE-4B50-8C3B-CB6199198972}" type="presParOf" srcId="{EAD9517A-49CA-4800-BA00-34CD5FBD3AEB}" destId="{0834B111-8CB0-448C-8BA1-87A9205CD923}" srcOrd="9" destOrd="0" presId="urn:microsoft.com/office/officeart/2009/3/layout/RandomtoResultProcess"/>
    <dgm:cxn modelId="{2E35CBC8-D808-4C04-B750-60A172F28FC0}" type="presParOf" srcId="{EAD9517A-49CA-4800-BA00-34CD5FBD3AEB}" destId="{7BD726F4-E57B-44D4-8DC1-97B73BA7FA7A}" srcOrd="10" destOrd="0" presId="urn:microsoft.com/office/officeart/2009/3/layout/RandomtoResultProcess"/>
    <dgm:cxn modelId="{1B7FC218-EF3F-40F3-9142-DF6B857CA379}" type="presParOf" srcId="{EAD9517A-49CA-4800-BA00-34CD5FBD3AEB}" destId="{B866FBB9-41A2-4D9D-9EE6-E5BDBCD9DD64}" srcOrd="11" destOrd="0" presId="urn:microsoft.com/office/officeart/2009/3/layout/RandomtoResultProcess"/>
    <dgm:cxn modelId="{262445FE-1541-4D4D-B8CA-B0324F13EB29}" type="presParOf" srcId="{EAD9517A-49CA-4800-BA00-34CD5FBD3AEB}" destId="{B72EF22D-B3C5-4094-AB9B-FCC735E9B5AA}" srcOrd="12" destOrd="0" presId="urn:microsoft.com/office/officeart/2009/3/layout/RandomtoResultProcess"/>
    <dgm:cxn modelId="{63E82A9F-D41B-45BD-9300-EA9900732222}" type="presParOf" srcId="{EAD9517A-49CA-4800-BA00-34CD5FBD3AEB}" destId="{C17A6985-EF0D-4646-827E-6542901B997A}" srcOrd="13" destOrd="0" presId="urn:microsoft.com/office/officeart/2009/3/layout/RandomtoResultProcess"/>
    <dgm:cxn modelId="{ABACD3E9-AA23-4AA8-8A33-802E19A6864C}" type="presParOf" srcId="{EAD9517A-49CA-4800-BA00-34CD5FBD3AEB}" destId="{02961A89-1752-4BFC-8FC2-CE8642BA64B8}" srcOrd="14" destOrd="0" presId="urn:microsoft.com/office/officeart/2009/3/layout/RandomtoResultProcess"/>
    <dgm:cxn modelId="{0828C12E-201B-43B4-83E7-D060F9EEB1E0}" type="presParOf" srcId="{EAD9517A-49CA-4800-BA00-34CD5FBD3AEB}" destId="{4DD89865-2C5D-4C1D-8ABD-E47314E8CADC}" srcOrd="15" destOrd="0" presId="urn:microsoft.com/office/officeart/2009/3/layout/RandomtoResultProcess"/>
    <dgm:cxn modelId="{D94D0690-6F80-4B22-B6EF-D0F92E955091}" type="presParOf" srcId="{EAD9517A-49CA-4800-BA00-34CD5FBD3AEB}" destId="{354CEBA3-662A-4183-B7DA-2A6C0B20A0A9}" srcOrd="16" destOrd="0" presId="urn:microsoft.com/office/officeart/2009/3/layout/RandomtoResultProcess"/>
    <dgm:cxn modelId="{FCA327A1-A72D-475A-91A2-B106C160F5E6}" type="presParOf" srcId="{EAD9517A-49CA-4800-BA00-34CD5FBD3AEB}" destId="{C3C8631E-7BD5-472F-85B1-7943BB32C3C1}" srcOrd="17" destOrd="0" presId="urn:microsoft.com/office/officeart/2009/3/layout/RandomtoResultProcess"/>
    <dgm:cxn modelId="{21926690-CBBD-4E77-953B-559E5CFA9B0F}" type="presParOf" srcId="{EAD9517A-49CA-4800-BA00-34CD5FBD3AEB}" destId="{DF62BA49-6629-4F64-A210-FB7D057EDBA2}" srcOrd="18" destOrd="0" presId="urn:microsoft.com/office/officeart/2009/3/layout/RandomtoResultProcess"/>
    <dgm:cxn modelId="{70ED6D35-EF28-4741-BC66-20FA0E7A7EF1}" type="presParOf" srcId="{090ADB0B-7D2B-49DD-A9A0-BD8A03C436FD}" destId="{F2E80D7B-1FAD-4279-8F36-77FE10C6155C}" srcOrd="1" destOrd="0" presId="urn:microsoft.com/office/officeart/2009/3/layout/RandomtoResultProcess"/>
    <dgm:cxn modelId="{33311606-F63C-4E22-B6B7-AFE5348FBFB7}" type="presParOf" srcId="{F2E80D7B-1FAD-4279-8F36-77FE10C6155C}" destId="{628ED488-D52B-400E-9752-A871AC89CA50}" srcOrd="0" destOrd="0" presId="urn:microsoft.com/office/officeart/2009/3/layout/RandomtoResultProcess"/>
    <dgm:cxn modelId="{8E125053-F514-4AE7-8E6F-0E71D7D020A1}" type="presParOf" srcId="{F2E80D7B-1FAD-4279-8F36-77FE10C6155C}" destId="{5C152517-867D-4B8E-B39E-60F9D06AD374}" srcOrd="1" destOrd="0" presId="urn:microsoft.com/office/officeart/2009/3/layout/RandomtoResultProcess"/>
    <dgm:cxn modelId="{98305F38-D978-460C-B2BD-3C33E699BE27}" type="presParOf" srcId="{090ADB0B-7D2B-49DD-A9A0-BD8A03C436FD}" destId="{3F211E50-B5DB-48F6-A2F2-61ABFFC1CAA2}" srcOrd="2" destOrd="0" presId="urn:microsoft.com/office/officeart/2009/3/layout/RandomtoResultProcess"/>
    <dgm:cxn modelId="{35F656B4-15DF-464D-86B2-39E13CE279D3}" type="presParOf" srcId="{090ADB0B-7D2B-49DD-A9A0-BD8A03C436FD}" destId="{2068D24A-A6BB-4AC1-8202-D54E7AD2BDBF}" srcOrd="3" destOrd="0" presId="urn:microsoft.com/office/officeart/2009/3/layout/RandomtoResultProcess"/>
    <dgm:cxn modelId="{D19E3040-CB28-4B3C-B171-29E867032415}" type="presParOf" srcId="{2068D24A-A6BB-4AC1-8202-D54E7AD2BDBF}" destId="{B8EA54C1-7DFA-4A2E-9D72-89C992B366AC}" srcOrd="0" destOrd="0" presId="urn:microsoft.com/office/officeart/2009/3/layout/RandomtoResultProcess"/>
    <dgm:cxn modelId="{76E20968-B95E-4C7C-9ECB-1EE84EC2AC22}" type="presParOf" srcId="{2068D24A-A6BB-4AC1-8202-D54E7AD2BDBF}" destId="{6EE2ACFA-7B97-4F8D-AA51-C161AA147149}" srcOrd="1" destOrd="0" presId="urn:microsoft.com/office/officeart/2009/3/layout/RandomtoResultProcess"/>
    <dgm:cxn modelId="{63AA0C89-C7D7-401F-9CEE-F23BF04E2D8E}" type="presParOf" srcId="{090ADB0B-7D2B-49DD-A9A0-BD8A03C436FD}" destId="{D997C552-165C-460D-9D69-34B7B01600D8}" srcOrd="4" destOrd="0" presId="urn:microsoft.com/office/officeart/2009/3/layout/RandomtoResultProcess"/>
    <dgm:cxn modelId="{BF1E8AAF-D6A3-4C5B-A60E-109076FFA738}" type="presParOf" srcId="{D997C552-165C-460D-9D69-34B7B01600D8}" destId="{D82FF9BA-1266-4A88-A5D7-5980C10DD4FF}" srcOrd="0" destOrd="0" presId="urn:microsoft.com/office/officeart/2009/3/layout/RandomtoResultProcess"/>
    <dgm:cxn modelId="{47D935F2-5495-4581-A1C3-AC7CE6E9E270}" type="presParOf" srcId="{D997C552-165C-460D-9D69-34B7B01600D8}" destId="{D57BEAA0-9F6D-41E9-BF2F-0D293935FD6C}" srcOrd="1" destOrd="0" presId="urn:microsoft.com/office/officeart/2009/3/layout/RandomtoResul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34C9E7C-0726-4BC5-9234-2FB60F00D01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50A0B1F9-AD07-44CB-929C-438EE84F06CC}">
      <dgm:prSet/>
      <dgm:spPr/>
      <dgm:t>
        <a:bodyPr/>
        <a:lstStyle/>
        <a:p>
          <a:pPr rtl="0"/>
          <a:r>
            <a:rPr lang="en-US"/>
            <a:t>Performance Analysis</a:t>
          </a:r>
        </a:p>
      </dgm:t>
    </dgm:pt>
    <dgm:pt modelId="{62088D21-5D48-42A8-9DAD-AB691C4AA541}" type="parTrans" cxnId="{48757765-F62E-42B6-892C-E716C79B84C2}">
      <dgm:prSet/>
      <dgm:spPr/>
      <dgm:t>
        <a:bodyPr/>
        <a:lstStyle/>
        <a:p>
          <a:endParaRPr lang="en-US"/>
        </a:p>
      </dgm:t>
    </dgm:pt>
    <dgm:pt modelId="{388BCC5E-6C36-4876-95A7-9718D2BDC5A5}" type="sibTrans" cxnId="{48757765-F62E-42B6-892C-E716C79B84C2}">
      <dgm:prSet/>
      <dgm:spPr/>
      <dgm:t>
        <a:bodyPr/>
        <a:lstStyle/>
        <a:p>
          <a:endParaRPr lang="en-US"/>
        </a:p>
      </dgm:t>
    </dgm:pt>
    <dgm:pt modelId="{1ECCDB68-6609-4EC5-BD46-E917F729EB0D}" type="pres">
      <dgm:prSet presAssocID="{F34C9E7C-0726-4BC5-9234-2FB60F00D01C}" presName="linear" presStyleCnt="0">
        <dgm:presLayoutVars>
          <dgm:animLvl val="lvl"/>
          <dgm:resizeHandles val="exact"/>
        </dgm:presLayoutVars>
      </dgm:prSet>
      <dgm:spPr/>
      <dgm:t>
        <a:bodyPr/>
        <a:lstStyle/>
        <a:p>
          <a:endParaRPr lang="en-US"/>
        </a:p>
      </dgm:t>
    </dgm:pt>
    <dgm:pt modelId="{4CE40D8B-B0C5-44AC-8FF4-B700913231DE}" type="pres">
      <dgm:prSet presAssocID="{50A0B1F9-AD07-44CB-929C-438EE84F06CC}" presName="parentText" presStyleLbl="node1" presStyleIdx="0" presStyleCnt="1" custScaleX="100000" custLinFactNeighborX="-26035">
        <dgm:presLayoutVars>
          <dgm:chMax val="0"/>
          <dgm:bulletEnabled val="1"/>
        </dgm:presLayoutVars>
      </dgm:prSet>
      <dgm:spPr/>
      <dgm:t>
        <a:bodyPr/>
        <a:lstStyle/>
        <a:p>
          <a:endParaRPr lang="en-US"/>
        </a:p>
      </dgm:t>
    </dgm:pt>
  </dgm:ptLst>
  <dgm:cxnLst>
    <dgm:cxn modelId="{48757765-F62E-42B6-892C-E716C79B84C2}" srcId="{F34C9E7C-0726-4BC5-9234-2FB60F00D01C}" destId="{50A0B1F9-AD07-44CB-929C-438EE84F06CC}" srcOrd="0" destOrd="0" parTransId="{62088D21-5D48-42A8-9DAD-AB691C4AA541}" sibTransId="{388BCC5E-6C36-4876-95A7-9718D2BDC5A5}"/>
    <dgm:cxn modelId="{676D9594-AD70-405F-B98C-A1D79AB3B237}" type="presOf" srcId="{50A0B1F9-AD07-44CB-929C-438EE84F06CC}" destId="{4CE40D8B-B0C5-44AC-8FF4-B700913231DE}" srcOrd="0" destOrd="0" presId="urn:microsoft.com/office/officeart/2005/8/layout/vList2"/>
    <dgm:cxn modelId="{19586EC3-6FB6-484C-87D8-030847EFDE52}" type="presOf" srcId="{F34C9E7C-0726-4BC5-9234-2FB60F00D01C}" destId="{1ECCDB68-6609-4EC5-BD46-E917F729EB0D}" srcOrd="0" destOrd="0" presId="urn:microsoft.com/office/officeart/2005/8/layout/vList2"/>
    <dgm:cxn modelId="{1F0D3689-3CC2-4935-A85C-17F8C3743205}" type="presParOf" srcId="{1ECCDB68-6609-4EC5-BD46-E917F729EB0D}" destId="{4CE40D8B-B0C5-44AC-8FF4-B700913231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1E94C94-589F-4391-853A-BDEA8916ECFB}"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US"/>
        </a:p>
      </dgm:t>
    </dgm:pt>
    <dgm:pt modelId="{7A96719C-324A-4E54-BD86-D61214EE10ED}">
      <dgm:prSet/>
      <dgm:spPr/>
      <dgm:t>
        <a:bodyPr/>
        <a:lstStyle/>
        <a:p>
          <a:pPr rtl="0"/>
          <a:r>
            <a:rPr lang="en-US" b="1" i="0" baseline="0" dirty="0"/>
            <a:t>THANK YOU</a:t>
          </a:r>
          <a:endParaRPr lang="en-US" dirty="0"/>
        </a:p>
      </dgm:t>
    </dgm:pt>
    <dgm:pt modelId="{E976DDFA-BD80-4881-B864-2FD177B33B97}" type="parTrans" cxnId="{A8F9EE5E-70A8-4F00-9260-832967FF0CE3}">
      <dgm:prSet/>
      <dgm:spPr/>
      <dgm:t>
        <a:bodyPr/>
        <a:lstStyle/>
        <a:p>
          <a:endParaRPr lang="en-US"/>
        </a:p>
      </dgm:t>
    </dgm:pt>
    <dgm:pt modelId="{496697ED-2C1F-4C31-861C-CF8C662F6C7B}" type="sibTrans" cxnId="{A8F9EE5E-70A8-4F00-9260-832967FF0CE3}">
      <dgm:prSet/>
      <dgm:spPr/>
      <dgm:t>
        <a:bodyPr/>
        <a:lstStyle/>
        <a:p>
          <a:endParaRPr lang="en-US"/>
        </a:p>
      </dgm:t>
    </dgm:pt>
    <dgm:pt modelId="{719AE8D2-37E4-45C6-AD57-EC61C9C3D71E}" type="pres">
      <dgm:prSet presAssocID="{31E94C94-589F-4391-853A-BDEA8916ECFB}" presName="linearFlow" presStyleCnt="0">
        <dgm:presLayoutVars>
          <dgm:dir/>
          <dgm:resizeHandles val="exact"/>
        </dgm:presLayoutVars>
      </dgm:prSet>
      <dgm:spPr/>
      <dgm:t>
        <a:bodyPr/>
        <a:lstStyle/>
        <a:p>
          <a:endParaRPr lang="en-US"/>
        </a:p>
      </dgm:t>
    </dgm:pt>
    <dgm:pt modelId="{C8F61447-9D3C-448B-8DBA-9BA3A4E696D1}" type="pres">
      <dgm:prSet presAssocID="{7A96719C-324A-4E54-BD86-D61214EE10ED}" presName="composite" presStyleCnt="0"/>
      <dgm:spPr/>
    </dgm:pt>
    <dgm:pt modelId="{0FEC8E16-1890-4EBA-A9B7-497D635330D6}" type="pres">
      <dgm:prSet presAssocID="{7A96719C-324A-4E54-BD86-D61214EE10ED}"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82A4372-14CE-41B0-B182-B262D55854E5}" type="pres">
      <dgm:prSet presAssocID="{7A96719C-324A-4E54-BD86-D61214EE10ED}" presName="txShp" presStyleLbl="node1" presStyleIdx="0" presStyleCnt="1">
        <dgm:presLayoutVars>
          <dgm:bulletEnabled val="1"/>
        </dgm:presLayoutVars>
      </dgm:prSet>
      <dgm:spPr/>
      <dgm:t>
        <a:bodyPr/>
        <a:lstStyle/>
        <a:p>
          <a:endParaRPr lang="en-US"/>
        </a:p>
      </dgm:t>
    </dgm:pt>
  </dgm:ptLst>
  <dgm:cxnLst>
    <dgm:cxn modelId="{777444A1-4CE9-4F5D-879D-2922AE8D6E3F}" type="presOf" srcId="{7A96719C-324A-4E54-BD86-D61214EE10ED}" destId="{B82A4372-14CE-41B0-B182-B262D55854E5}" srcOrd="0" destOrd="0" presId="urn:microsoft.com/office/officeart/2005/8/layout/vList3"/>
    <dgm:cxn modelId="{D1D3EC3B-F808-4ACE-AD7E-F6EFD649D8C0}" type="presOf" srcId="{31E94C94-589F-4391-853A-BDEA8916ECFB}" destId="{719AE8D2-37E4-45C6-AD57-EC61C9C3D71E}" srcOrd="0" destOrd="0" presId="urn:microsoft.com/office/officeart/2005/8/layout/vList3"/>
    <dgm:cxn modelId="{A8F9EE5E-70A8-4F00-9260-832967FF0CE3}" srcId="{31E94C94-589F-4391-853A-BDEA8916ECFB}" destId="{7A96719C-324A-4E54-BD86-D61214EE10ED}" srcOrd="0" destOrd="0" parTransId="{E976DDFA-BD80-4881-B864-2FD177B33B97}" sibTransId="{496697ED-2C1F-4C31-861C-CF8C662F6C7B}"/>
    <dgm:cxn modelId="{7189B219-A13E-48FC-A5E6-D694CF9F7FED}" type="presParOf" srcId="{719AE8D2-37E4-45C6-AD57-EC61C9C3D71E}" destId="{C8F61447-9D3C-448B-8DBA-9BA3A4E696D1}" srcOrd="0" destOrd="0" presId="urn:microsoft.com/office/officeart/2005/8/layout/vList3"/>
    <dgm:cxn modelId="{17CC0FD9-0BA7-486E-938E-35400A0FF876}" type="presParOf" srcId="{C8F61447-9D3C-448B-8DBA-9BA3A4E696D1}" destId="{0FEC8E16-1890-4EBA-A9B7-497D635330D6}" srcOrd="0" destOrd="0" presId="urn:microsoft.com/office/officeart/2005/8/layout/vList3"/>
    <dgm:cxn modelId="{3364A4F9-928D-4392-A74D-8D36EAD2A8EF}" type="presParOf" srcId="{C8F61447-9D3C-448B-8DBA-9BA3A4E696D1}" destId="{B82A4372-14CE-41B0-B182-B262D55854E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F3DF1-779E-4ECE-A097-B0884C1D424B}"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D1C9E81B-6576-455B-8231-35E9AF1425A2}">
      <dgm:prSet/>
      <dgm:spPr/>
      <dgm:t>
        <a:bodyPr/>
        <a:lstStyle/>
        <a:p>
          <a:pPr rtl="0"/>
          <a:r>
            <a:rPr lang="en-US" b="1" dirty="0" smtClean="0"/>
            <a:t>THEME </a:t>
          </a:r>
          <a:endParaRPr lang="en-US" dirty="0"/>
        </a:p>
      </dgm:t>
    </dgm:pt>
    <dgm:pt modelId="{B21E2A82-5904-4C6A-BBF1-DAF6156F338D}" type="parTrans" cxnId="{4BDE8BDC-6E06-4A0A-B7AA-47D87083AFD5}">
      <dgm:prSet/>
      <dgm:spPr/>
      <dgm:t>
        <a:bodyPr/>
        <a:lstStyle/>
        <a:p>
          <a:endParaRPr lang="en-US"/>
        </a:p>
      </dgm:t>
    </dgm:pt>
    <dgm:pt modelId="{F5938E18-5976-4729-B3CF-565A40924773}" type="sibTrans" cxnId="{4BDE8BDC-6E06-4A0A-B7AA-47D87083AFD5}">
      <dgm:prSet/>
      <dgm:spPr/>
      <dgm:t>
        <a:bodyPr/>
        <a:lstStyle/>
        <a:p>
          <a:endParaRPr lang="en-US"/>
        </a:p>
      </dgm:t>
    </dgm:pt>
    <dgm:pt modelId="{C5F5E0B3-B285-4366-A1A4-6AF5DCAFD1D1}">
      <dgm:prSet custT="1"/>
      <dgm:spPr/>
      <dgm:t>
        <a:bodyPr/>
        <a:lstStyle/>
        <a:p>
          <a:pPr rtl="0"/>
          <a:r>
            <a:rPr lang="en-US" sz="1600" dirty="0" smtClean="0"/>
            <a:t>“Sustainable Industrialization for inclusive growth, employment and sustainable wealth creation</a:t>
          </a:r>
          <a:r>
            <a:rPr lang="en-US" sz="1000" dirty="0" smtClean="0"/>
            <a:t>”</a:t>
          </a:r>
          <a:endParaRPr lang="en-US" sz="1000" dirty="0"/>
        </a:p>
      </dgm:t>
    </dgm:pt>
    <dgm:pt modelId="{77EB4733-4D44-4349-B448-135761675AF8}" type="parTrans" cxnId="{6E2BE003-528B-4377-9040-4C6D1C0F4BCB}">
      <dgm:prSet/>
      <dgm:spPr/>
      <dgm:t>
        <a:bodyPr/>
        <a:lstStyle/>
        <a:p>
          <a:endParaRPr lang="en-US"/>
        </a:p>
      </dgm:t>
    </dgm:pt>
    <dgm:pt modelId="{C32D273F-1AE4-4724-BD87-41F7DE1FB792}" type="sibTrans" cxnId="{6E2BE003-528B-4377-9040-4C6D1C0F4BCB}">
      <dgm:prSet/>
      <dgm:spPr/>
      <dgm:t>
        <a:bodyPr/>
        <a:lstStyle/>
        <a:p>
          <a:endParaRPr lang="en-US"/>
        </a:p>
      </dgm:t>
    </dgm:pt>
    <dgm:pt modelId="{44CBA5D0-909C-4FCA-BD55-2D2189AAF909}" type="pres">
      <dgm:prSet presAssocID="{AEFF3DF1-779E-4ECE-A097-B0884C1D424B}" presName="Name0" presStyleCnt="0">
        <dgm:presLayoutVars>
          <dgm:dir/>
          <dgm:animOne val="branch"/>
          <dgm:animLvl val="lvl"/>
        </dgm:presLayoutVars>
      </dgm:prSet>
      <dgm:spPr/>
    </dgm:pt>
    <dgm:pt modelId="{2D2BCB3A-1D3E-4681-969A-6796BA5EA324}" type="pres">
      <dgm:prSet presAssocID="{D1C9E81B-6576-455B-8231-35E9AF1425A2}" presName="chaos" presStyleCnt="0"/>
      <dgm:spPr/>
    </dgm:pt>
    <dgm:pt modelId="{252EF4E8-FBD6-446B-A1E6-CCD47328A237}" type="pres">
      <dgm:prSet presAssocID="{D1C9E81B-6576-455B-8231-35E9AF1425A2}" presName="parTx1" presStyleLbl="revTx" presStyleIdx="0" presStyleCnt="1" custScaleX="164597" custScaleY="370269"/>
      <dgm:spPr/>
    </dgm:pt>
    <dgm:pt modelId="{DDEA451A-1CE4-4055-8594-7F30C5BD494D}" type="pres">
      <dgm:prSet presAssocID="{D1C9E81B-6576-455B-8231-35E9AF1425A2}" presName="c1" presStyleLbl="node1" presStyleIdx="0" presStyleCnt="19"/>
      <dgm:spPr/>
    </dgm:pt>
    <dgm:pt modelId="{E1F05478-9674-41ED-9856-8A03191106F0}" type="pres">
      <dgm:prSet presAssocID="{D1C9E81B-6576-455B-8231-35E9AF1425A2}" presName="c2" presStyleLbl="node1" presStyleIdx="1" presStyleCnt="19"/>
      <dgm:spPr/>
    </dgm:pt>
    <dgm:pt modelId="{79574822-A838-42E8-9A9B-597319613083}" type="pres">
      <dgm:prSet presAssocID="{D1C9E81B-6576-455B-8231-35E9AF1425A2}" presName="c3" presStyleLbl="node1" presStyleIdx="2" presStyleCnt="19"/>
      <dgm:spPr/>
    </dgm:pt>
    <dgm:pt modelId="{479BDD15-6B66-46D7-80C3-8BC239BD8738}" type="pres">
      <dgm:prSet presAssocID="{D1C9E81B-6576-455B-8231-35E9AF1425A2}" presName="c4" presStyleLbl="node1" presStyleIdx="3" presStyleCnt="19"/>
      <dgm:spPr/>
    </dgm:pt>
    <dgm:pt modelId="{18C6BFA1-928F-4FDB-B4BB-372812715E6C}" type="pres">
      <dgm:prSet presAssocID="{D1C9E81B-6576-455B-8231-35E9AF1425A2}" presName="c5" presStyleLbl="node1" presStyleIdx="4" presStyleCnt="19"/>
      <dgm:spPr/>
    </dgm:pt>
    <dgm:pt modelId="{63B74965-1F9F-4D6E-A25B-523751352CEB}" type="pres">
      <dgm:prSet presAssocID="{D1C9E81B-6576-455B-8231-35E9AF1425A2}" presName="c6" presStyleLbl="node1" presStyleIdx="5" presStyleCnt="19"/>
      <dgm:spPr/>
    </dgm:pt>
    <dgm:pt modelId="{09B03CE1-279D-4ECB-A07B-64B1D1CF1737}" type="pres">
      <dgm:prSet presAssocID="{D1C9E81B-6576-455B-8231-35E9AF1425A2}" presName="c7" presStyleLbl="node1" presStyleIdx="6" presStyleCnt="19"/>
      <dgm:spPr/>
    </dgm:pt>
    <dgm:pt modelId="{5021B644-A129-4DA8-9BBF-60466F6289E5}" type="pres">
      <dgm:prSet presAssocID="{D1C9E81B-6576-455B-8231-35E9AF1425A2}" presName="c8" presStyleLbl="node1" presStyleIdx="7" presStyleCnt="19"/>
      <dgm:spPr/>
    </dgm:pt>
    <dgm:pt modelId="{2C5841CB-4553-427A-8A29-19FD0FD84785}" type="pres">
      <dgm:prSet presAssocID="{D1C9E81B-6576-455B-8231-35E9AF1425A2}" presName="c9" presStyleLbl="node1" presStyleIdx="8" presStyleCnt="19"/>
      <dgm:spPr/>
    </dgm:pt>
    <dgm:pt modelId="{7E2FA4AF-32FE-4352-B034-33086CC7285E}" type="pres">
      <dgm:prSet presAssocID="{D1C9E81B-6576-455B-8231-35E9AF1425A2}" presName="c10" presStyleLbl="node1" presStyleIdx="9" presStyleCnt="19"/>
      <dgm:spPr/>
    </dgm:pt>
    <dgm:pt modelId="{BC1FC984-432E-430C-B793-DE989BAC169A}" type="pres">
      <dgm:prSet presAssocID="{D1C9E81B-6576-455B-8231-35E9AF1425A2}" presName="c11" presStyleLbl="node1" presStyleIdx="10" presStyleCnt="19"/>
      <dgm:spPr/>
    </dgm:pt>
    <dgm:pt modelId="{22FB7D9C-91C6-4B12-90E7-A15B33C23D95}" type="pres">
      <dgm:prSet presAssocID="{D1C9E81B-6576-455B-8231-35E9AF1425A2}" presName="c12" presStyleLbl="node1" presStyleIdx="11" presStyleCnt="19"/>
      <dgm:spPr/>
    </dgm:pt>
    <dgm:pt modelId="{DED4B4B3-9D77-43FF-B404-26BB33B644F1}" type="pres">
      <dgm:prSet presAssocID="{D1C9E81B-6576-455B-8231-35E9AF1425A2}" presName="c13" presStyleLbl="node1" presStyleIdx="12" presStyleCnt="19"/>
      <dgm:spPr/>
    </dgm:pt>
    <dgm:pt modelId="{DCBA1C84-5E06-4BB0-B018-754A0BB077F7}" type="pres">
      <dgm:prSet presAssocID="{D1C9E81B-6576-455B-8231-35E9AF1425A2}" presName="c14" presStyleLbl="node1" presStyleIdx="13" presStyleCnt="19"/>
      <dgm:spPr/>
    </dgm:pt>
    <dgm:pt modelId="{9276018B-68D6-45E7-A230-DF8B59322B38}" type="pres">
      <dgm:prSet presAssocID="{D1C9E81B-6576-455B-8231-35E9AF1425A2}" presName="c15" presStyleLbl="node1" presStyleIdx="14" presStyleCnt="19"/>
      <dgm:spPr/>
    </dgm:pt>
    <dgm:pt modelId="{0A1206A0-2AEF-49F6-B1CE-74095452E8BC}" type="pres">
      <dgm:prSet presAssocID="{D1C9E81B-6576-455B-8231-35E9AF1425A2}" presName="c16" presStyleLbl="node1" presStyleIdx="15" presStyleCnt="19"/>
      <dgm:spPr/>
    </dgm:pt>
    <dgm:pt modelId="{66C8A80E-ED64-400C-A662-E2B0F2054692}" type="pres">
      <dgm:prSet presAssocID="{D1C9E81B-6576-455B-8231-35E9AF1425A2}" presName="c17" presStyleLbl="node1" presStyleIdx="16" presStyleCnt="19"/>
      <dgm:spPr/>
    </dgm:pt>
    <dgm:pt modelId="{33D31647-302C-49F6-B635-1F5FE507BF5B}" type="pres">
      <dgm:prSet presAssocID="{D1C9E81B-6576-455B-8231-35E9AF1425A2}" presName="c18" presStyleLbl="node1" presStyleIdx="17" presStyleCnt="19"/>
      <dgm:spPr/>
    </dgm:pt>
    <dgm:pt modelId="{C61E2176-979D-4F8C-96CB-FEB5A89B24AB}" type="pres">
      <dgm:prSet presAssocID="{F5938E18-5976-4729-B3CF-565A40924773}" presName="chevronComposite1" presStyleCnt="0"/>
      <dgm:spPr/>
    </dgm:pt>
    <dgm:pt modelId="{4A995D45-9FD8-4FC3-A1B6-1A000422B8AA}" type="pres">
      <dgm:prSet presAssocID="{F5938E18-5976-4729-B3CF-565A40924773}" presName="chevron1" presStyleLbl="sibTrans2D1" presStyleIdx="0" presStyleCnt="2"/>
      <dgm:spPr/>
    </dgm:pt>
    <dgm:pt modelId="{1E92B73B-8A6A-453F-872C-AA8C9AC76B16}" type="pres">
      <dgm:prSet presAssocID="{F5938E18-5976-4729-B3CF-565A40924773}" presName="spChevron1" presStyleCnt="0"/>
      <dgm:spPr/>
    </dgm:pt>
    <dgm:pt modelId="{F99A16E8-CE46-4DB9-B896-39CB910CACB3}" type="pres">
      <dgm:prSet presAssocID="{F5938E18-5976-4729-B3CF-565A40924773}" presName="overlap" presStyleCnt="0"/>
      <dgm:spPr/>
    </dgm:pt>
    <dgm:pt modelId="{56654D7D-143A-40BB-9F56-7E0D60191D61}" type="pres">
      <dgm:prSet presAssocID="{F5938E18-5976-4729-B3CF-565A40924773}" presName="chevronComposite2" presStyleCnt="0"/>
      <dgm:spPr/>
    </dgm:pt>
    <dgm:pt modelId="{64F090AB-94FC-4C75-8D94-C69F1DFBA647}" type="pres">
      <dgm:prSet presAssocID="{F5938E18-5976-4729-B3CF-565A40924773}" presName="chevron2" presStyleLbl="sibTrans2D1" presStyleIdx="1" presStyleCnt="2"/>
      <dgm:spPr/>
    </dgm:pt>
    <dgm:pt modelId="{E72BED51-D49F-49DC-A39B-F2288B241DAA}" type="pres">
      <dgm:prSet presAssocID="{F5938E18-5976-4729-B3CF-565A40924773}" presName="spChevron2" presStyleCnt="0"/>
      <dgm:spPr/>
    </dgm:pt>
    <dgm:pt modelId="{44C48838-F45D-4E27-A2FE-6DAD944B0AA1}" type="pres">
      <dgm:prSet presAssocID="{C5F5E0B3-B285-4366-A1A4-6AF5DCAFD1D1}" presName="last" presStyleCnt="0"/>
      <dgm:spPr/>
    </dgm:pt>
    <dgm:pt modelId="{D626B59C-6BF7-40E9-872A-7E86B48F10D3}" type="pres">
      <dgm:prSet presAssocID="{C5F5E0B3-B285-4366-A1A4-6AF5DCAFD1D1}" presName="circleTx" presStyleLbl="node1" presStyleIdx="18" presStyleCnt="19" custScaleX="593831" custScaleY="432259"/>
      <dgm:spPr/>
    </dgm:pt>
    <dgm:pt modelId="{333468BC-FBCC-4581-9E37-39C88E3BBB5C}" type="pres">
      <dgm:prSet presAssocID="{C5F5E0B3-B285-4366-A1A4-6AF5DCAFD1D1}" presName="spN" presStyleCnt="0"/>
      <dgm:spPr/>
    </dgm:pt>
  </dgm:ptLst>
  <dgm:cxnLst>
    <dgm:cxn modelId="{970E26D8-3AA4-4722-9F7C-6CEB96768469}" type="presOf" srcId="{C5F5E0B3-B285-4366-A1A4-6AF5DCAFD1D1}" destId="{D626B59C-6BF7-40E9-872A-7E86B48F10D3}" srcOrd="0" destOrd="0" presId="urn:microsoft.com/office/officeart/2009/3/layout/RandomtoResultProcess"/>
    <dgm:cxn modelId="{4BDE8BDC-6E06-4A0A-B7AA-47D87083AFD5}" srcId="{AEFF3DF1-779E-4ECE-A097-B0884C1D424B}" destId="{D1C9E81B-6576-455B-8231-35E9AF1425A2}" srcOrd="0" destOrd="0" parTransId="{B21E2A82-5904-4C6A-BBF1-DAF6156F338D}" sibTransId="{F5938E18-5976-4729-B3CF-565A40924773}"/>
    <dgm:cxn modelId="{6E2BE003-528B-4377-9040-4C6D1C0F4BCB}" srcId="{AEFF3DF1-779E-4ECE-A097-B0884C1D424B}" destId="{C5F5E0B3-B285-4366-A1A4-6AF5DCAFD1D1}" srcOrd="1" destOrd="0" parTransId="{77EB4733-4D44-4349-B448-135761675AF8}" sibTransId="{C32D273F-1AE4-4724-BD87-41F7DE1FB792}"/>
    <dgm:cxn modelId="{D1D0BECB-1EAD-4052-A521-62A6B7D275A8}" type="presOf" srcId="{AEFF3DF1-779E-4ECE-A097-B0884C1D424B}" destId="{44CBA5D0-909C-4FCA-BD55-2D2189AAF909}" srcOrd="0" destOrd="0" presId="urn:microsoft.com/office/officeart/2009/3/layout/RandomtoResultProcess"/>
    <dgm:cxn modelId="{ACD19FA5-B672-46CA-B351-63CB371A99A5}" type="presOf" srcId="{D1C9E81B-6576-455B-8231-35E9AF1425A2}" destId="{252EF4E8-FBD6-446B-A1E6-CCD47328A237}" srcOrd="0" destOrd="0" presId="urn:microsoft.com/office/officeart/2009/3/layout/RandomtoResultProcess"/>
    <dgm:cxn modelId="{B8979C7D-7219-49FB-8646-8EB52540C54A}" type="presParOf" srcId="{44CBA5D0-909C-4FCA-BD55-2D2189AAF909}" destId="{2D2BCB3A-1D3E-4681-969A-6796BA5EA324}" srcOrd="0" destOrd="0" presId="urn:microsoft.com/office/officeart/2009/3/layout/RandomtoResultProcess"/>
    <dgm:cxn modelId="{D9256AD1-E4C1-418A-9742-710F605E0F54}" type="presParOf" srcId="{2D2BCB3A-1D3E-4681-969A-6796BA5EA324}" destId="{252EF4E8-FBD6-446B-A1E6-CCD47328A237}" srcOrd="0" destOrd="0" presId="urn:microsoft.com/office/officeart/2009/3/layout/RandomtoResultProcess"/>
    <dgm:cxn modelId="{576F7E36-4726-480B-9C52-E0173ECBDF09}" type="presParOf" srcId="{2D2BCB3A-1D3E-4681-969A-6796BA5EA324}" destId="{DDEA451A-1CE4-4055-8594-7F30C5BD494D}" srcOrd="1" destOrd="0" presId="urn:microsoft.com/office/officeart/2009/3/layout/RandomtoResultProcess"/>
    <dgm:cxn modelId="{84F1EA77-8597-4E38-84E5-323FD40B7FF7}" type="presParOf" srcId="{2D2BCB3A-1D3E-4681-969A-6796BA5EA324}" destId="{E1F05478-9674-41ED-9856-8A03191106F0}" srcOrd="2" destOrd="0" presId="urn:microsoft.com/office/officeart/2009/3/layout/RandomtoResultProcess"/>
    <dgm:cxn modelId="{1820207A-E07F-4AB2-AA05-ADCE3AB19216}" type="presParOf" srcId="{2D2BCB3A-1D3E-4681-969A-6796BA5EA324}" destId="{79574822-A838-42E8-9A9B-597319613083}" srcOrd="3" destOrd="0" presId="urn:microsoft.com/office/officeart/2009/3/layout/RandomtoResultProcess"/>
    <dgm:cxn modelId="{A0217082-D497-46D0-AE6D-467A8A690621}" type="presParOf" srcId="{2D2BCB3A-1D3E-4681-969A-6796BA5EA324}" destId="{479BDD15-6B66-46D7-80C3-8BC239BD8738}" srcOrd="4" destOrd="0" presId="urn:microsoft.com/office/officeart/2009/3/layout/RandomtoResultProcess"/>
    <dgm:cxn modelId="{E1D1B206-B381-4CC9-986B-5B1949D25267}" type="presParOf" srcId="{2D2BCB3A-1D3E-4681-969A-6796BA5EA324}" destId="{18C6BFA1-928F-4FDB-B4BB-372812715E6C}" srcOrd="5" destOrd="0" presId="urn:microsoft.com/office/officeart/2009/3/layout/RandomtoResultProcess"/>
    <dgm:cxn modelId="{F7906985-B203-4EB2-878E-219C71BCB823}" type="presParOf" srcId="{2D2BCB3A-1D3E-4681-969A-6796BA5EA324}" destId="{63B74965-1F9F-4D6E-A25B-523751352CEB}" srcOrd="6" destOrd="0" presId="urn:microsoft.com/office/officeart/2009/3/layout/RandomtoResultProcess"/>
    <dgm:cxn modelId="{E679F45A-BB48-4E89-BF3E-F05332BE28DA}" type="presParOf" srcId="{2D2BCB3A-1D3E-4681-969A-6796BA5EA324}" destId="{09B03CE1-279D-4ECB-A07B-64B1D1CF1737}" srcOrd="7" destOrd="0" presId="urn:microsoft.com/office/officeart/2009/3/layout/RandomtoResultProcess"/>
    <dgm:cxn modelId="{EF30DE8B-D384-4731-9134-A1039700E5AC}" type="presParOf" srcId="{2D2BCB3A-1D3E-4681-969A-6796BA5EA324}" destId="{5021B644-A129-4DA8-9BBF-60466F6289E5}" srcOrd="8" destOrd="0" presId="urn:microsoft.com/office/officeart/2009/3/layout/RandomtoResultProcess"/>
    <dgm:cxn modelId="{A41C8265-E179-4D7A-884F-206559E0F787}" type="presParOf" srcId="{2D2BCB3A-1D3E-4681-969A-6796BA5EA324}" destId="{2C5841CB-4553-427A-8A29-19FD0FD84785}" srcOrd="9" destOrd="0" presId="urn:microsoft.com/office/officeart/2009/3/layout/RandomtoResultProcess"/>
    <dgm:cxn modelId="{6AB8AE76-0B53-4CE3-AD33-AE64B15F6DBD}" type="presParOf" srcId="{2D2BCB3A-1D3E-4681-969A-6796BA5EA324}" destId="{7E2FA4AF-32FE-4352-B034-33086CC7285E}" srcOrd="10" destOrd="0" presId="urn:microsoft.com/office/officeart/2009/3/layout/RandomtoResultProcess"/>
    <dgm:cxn modelId="{56D437B0-E932-4E97-96AB-9F269C0AC259}" type="presParOf" srcId="{2D2BCB3A-1D3E-4681-969A-6796BA5EA324}" destId="{BC1FC984-432E-430C-B793-DE989BAC169A}" srcOrd="11" destOrd="0" presId="urn:microsoft.com/office/officeart/2009/3/layout/RandomtoResultProcess"/>
    <dgm:cxn modelId="{917F9082-2F74-4A43-B9F2-8848120DFC54}" type="presParOf" srcId="{2D2BCB3A-1D3E-4681-969A-6796BA5EA324}" destId="{22FB7D9C-91C6-4B12-90E7-A15B33C23D95}" srcOrd="12" destOrd="0" presId="urn:microsoft.com/office/officeart/2009/3/layout/RandomtoResultProcess"/>
    <dgm:cxn modelId="{B326F9A6-5278-45DC-BF96-9EF819FBEC5E}" type="presParOf" srcId="{2D2BCB3A-1D3E-4681-969A-6796BA5EA324}" destId="{DED4B4B3-9D77-43FF-B404-26BB33B644F1}" srcOrd="13" destOrd="0" presId="urn:microsoft.com/office/officeart/2009/3/layout/RandomtoResultProcess"/>
    <dgm:cxn modelId="{EE459DD4-DE6F-4EBF-A32A-2F9508C23550}" type="presParOf" srcId="{2D2BCB3A-1D3E-4681-969A-6796BA5EA324}" destId="{DCBA1C84-5E06-4BB0-B018-754A0BB077F7}" srcOrd="14" destOrd="0" presId="urn:microsoft.com/office/officeart/2009/3/layout/RandomtoResultProcess"/>
    <dgm:cxn modelId="{87429E9F-37B9-49E2-B02E-C3587950EB50}" type="presParOf" srcId="{2D2BCB3A-1D3E-4681-969A-6796BA5EA324}" destId="{9276018B-68D6-45E7-A230-DF8B59322B38}" srcOrd="15" destOrd="0" presId="urn:microsoft.com/office/officeart/2009/3/layout/RandomtoResultProcess"/>
    <dgm:cxn modelId="{4A77C38E-4056-4135-817D-083D22BF78B0}" type="presParOf" srcId="{2D2BCB3A-1D3E-4681-969A-6796BA5EA324}" destId="{0A1206A0-2AEF-49F6-B1CE-74095452E8BC}" srcOrd="16" destOrd="0" presId="urn:microsoft.com/office/officeart/2009/3/layout/RandomtoResultProcess"/>
    <dgm:cxn modelId="{C7EDC1E2-70AA-456F-9134-E3D5F5FC2181}" type="presParOf" srcId="{2D2BCB3A-1D3E-4681-969A-6796BA5EA324}" destId="{66C8A80E-ED64-400C-A662-E2B0F2054692}" srcOrd="17" destOrd="0" presId="urn:microsoft.com/office/officeart/2009/3/layout/RandomtoResultProcess"/>
    <dgm:cxn modelId="{16D58DF2-2DA3-48A8-8D8A-7FF91179DF9A}" type="presParOf" srcId="{2D2BCB3A-1D3E-4681-969A-6796BA5EA324}" destId="{33D31647-302C-49F6-B635-1F5FE507BF5B}" srcOrd="18" destOrd="0" presId="urn:microsoft.com/office/officeart/2009/3/layout/RandomtoResultProcess"/>
    <dgm:cxn modelId="{1967F0DE-DC76-4AF3-A2E9-C3D76F9C58C8}" type="presParOf" srcId="{44CBA5D0-909C-4FCA-BD55-2D2189AAF909}" destId="{C61E2176-979D-4F8C-96CB-FEB5A89B24AB}" srcOrd="1" destOrd="0" presId="urn:microsoft.com/office/officeart/2009/3/layout/RandomtoResultProcess"/>
    <dgm:cxn modelId="{7EA7A278-5852-467A-820F-B7D38465A2A3}" type="presParOf" srcId="{C61E2176-979D-4F8C-96CB-FEB5A89B24AB}" destId="{4A995D45-9FD8-4FC3-A1B6-1A000422B8AA}" srcOrd="0" destOrd="0" presId="urn:microsoft.com/office/officeart/2009/3/layout/RandomtoResultProcess"/>
    <dgm:cxn modelId="{522CCC62-E5D3-4BFA-92ED-0B52FBE51744}" type="presParOf" srcId="{C61E2176-979D-4F8C-96CB-FEB5A89B24AB}" destId="{1E92B73B-8A6A-453F-872C-AA8C9AC76B16}" srcOrd="1" destOrd="0" presId="urn:microsoft.com/office/officeart/2009/3/layout/RandomtoResultProcess"/>
    <dgm:cxn modelId="{0208837F-5616-43C0-B6F5-8DFD86B5D726}" type="presParOf" srcId="{44CBA5D0-909C-4FCA-BD55-2D2189AAF909}" destId="{F99A16E8-CE46-4DB9-B896-39CB910CACB3}" srcOrd="2" destOrd="0" presId="urn:microsoft.com/office/officeart/2009/3/layout/RandomtoResultProcess"/>
    <dgm:cxn modelId="{83FCA2B3-C92E-4426-9205-959E96E988BA}" type="presParOf" srcId="{44CBA5D0-909C-4FCA-BD55-2D2189AAF909}" destId="{56654D7D-143A-40BB-9F56-7E0D60191D61}" srcOrd="3" destOrd="0" presId="urn:microsoft.com/office/officeart/2009/3/layout/RandomtoResultProcess"/>
    <dgm:cxn modelId="{D68A0519-4661-441E-90AA-650F7F668635}" type="presParOf" srcId="{56654D7D-143A-40BB-9F56-7E0D60191D61}" destId="{64F090AB-94FC-4C75-8D94-C69F1DFBA647}" srcOrd="0" destOrd="0" presId="urn:microsoft.com/office/officeart/2009/3/layout/RandomtoResultProcess"/>
    <dgm:cxn modelId="{1CF1EF30-DEE7-4C3D-AA90-03DBE6C6FEAA}" type="presParOf" srcId="{56654D7D-143A-40BB-9F56-7E0D60191D61}" destId="{E72BED51-D49F-49DC-A39B-F2288B241DAA}" srcOrd="1" destOrd="0" presId="urn:microsoft.com/office/officeart/2009/3/layout/RandomtoResultProcess"/>
    <dgm:cxn modelId="{ADFBA0AC-E15E-4E9E-AF05-4F860CB72BF1}" type="presParOf" srcId="{44CBA5D0-909C-4FCA-BD55-2D2189AAF909}" destId="{44C48838-F45D-4E27-A2FE-6DAD944B0AA1}" srcOrd="4" destOrd="0" presId="urn:microsoft.com/office/officeart/2009/3/layout/RandomtoResultProcess"/>
    <dgm:cxn modelId="{7099DEAA-0B27-4CF1-9663-0D523AE0E179}" type="presParOf" srcId="{44C48838-F45D-4E27-A2FE-6DAD944B0AA1}" destId="{D626B59C-6BF7-40E9-872A-7E86B48F10D3}" srcOrd="0" destOrd="0" presId="urn:microsoft.com/office/officeart/2009/3/layout/RandomtoResultProcess"/>
    <dgm:cxn modelId="{1C04801F-70F7-44F6-BEF2-676DDBC35E3B}" type="presParOf" srcId="{44C48838-F45D-4E27-A2FE-6DAD944B0AA1}" destId="{333468BC-FBCC-4581-9E37-39C88E3BBB5C}" srcOrd="1" destOrd="0" presId="urn:microsoft.com/office/officeart/2009/3/layout/RandomtoResult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EF37CF-0FE8-4943-AED7-6F30857CA26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9537C62-CDB2-49BC-9A2E-1C1FE31C8D28}">
      <dgm:prSet custT="1"/>
      <dgm:spPr/>
      <dgm:t>
        <a:bodyPr/>
        <a:lstStyle/>
        <a:p>
          <a:pPr rtl="0"/>
          <a:r>
            <a:rPr lang="en-US" sz="4400" b="1" i="0" dirty="0" smtClean="0"/>
            <a:t>Objective:   </a:t>
          </a:r>
          <a:endParaRPr lang="en-US" sz="4400" dirty="0"/>
        </a:p>
      </dgm:t>
    </dgm:pt>
    <dgm:pt modelId="{7D2FF3D4-5EAF-452C-A986-C6637342A9C3}" type="parTrans" cxnId="{6E8A6CB8-D0A3-4975-9143-CAD48CBB95A0}">
      <dgm:prSet/>
      <dgm:spPr/>
      <dgm:t>
        <a:bodyPr/>
        <a:lstStyle/>
        <a:p>
          <a:endParaRPr lang="en-US"/>
        </a:p>
      </dgm:t>
    </dgm:pt>
    <dgm:pt modelId="{DB1F5FF1-4CBB-4845-94A0-71259060C1B8}" type="sibTrans" cxnId="{6E8A6CB8-D0A3-4975-9143-CAD48CBB95A0}">
      <dgm:prSet/>
      <dgm:spPr/>
      <dgm:t>
        <a:bodyPr/>
        <a:lstStyle/>
        <a:p>
          <a:endParaRPr lang="en-US"/>
        </a:p>
      </dgm:t>
    </dgm:pt>
    <dgm:pt modelId="{ECE2BE95-439F-439E-9159-D66212371E19}">
      <dgm:prSet custT="1"/>
      <dgm:spPr/>
      <dgm:t>
        <a:bodyPr/>
        <a:lstStyle/>
        <a:p>
          <a:pPr rtl="0"/>
          <a:r>
            <a:rPr lang="en-US" sz="2000" b="0" i="0" dirty="0" smtClean="0"/>
            <a:t>“</a:t>
          </a:r>
          <a:r>
            <a:rPr lang="en-US" sz="2800" b="1" i="0" dirty="0" smtClean="0"/>
            <a:t>Strengthen land use and management”</a:t>
          </a:r>
          <a:endParaRPr lang="en-US" sz="2800" b="1" dirty="0"/>
        </a:p>
      </dgm:t>
    </dgm:pt>
    <dgm:pt modelId="{F2069A6F-AC38-4B6E-819D-D2C8A30451A7}" type="parTrans" cxnId="{14109907-24A8-48B0-BC9E-140E168352D6}">
      <dgm:prSet/>
      <dgm:spPr/>
      <dgm:t>
        <a:bodyPr/>
        <a:lstStyle/>
        <a:p>
          <a:endParaRPr lang="en-US"/>
        </a:p>
      </dgm:t>
    </dgm:pt>
    <dgm:pt modelId="{CA1AD415-C887-4BB7-AC33-E79625BA8028}" type="sibTrans" cxnId="{14109907-24A8-48B0-BC9E-140E168352D6}">
      <dgm:prSet/>
      <dgm:spPr/>
      <dgm:t>
        <a:bodyPr/>
        <a:lstStyle/>
        <a:p>
          <a:endParaRPr lang="en-US"/>
        </a:p>
      </dgm:t>
    </dgm:pt>
    <dgm:pt modelId="{AEF083CB-DBA2-4297-91EA-C70F9CB57AB6}">
      <dgm:prSet custT="1"/>
      <dgm:spPr/>
      <dgm:t>
        <a:bodyPr/>
        <a:lstStyle/>
        <a:p>
          <a:pPr rtl="0"/>
          <a:r>
            <a:rPr lang="en-US" sz="4400" b="1" i="0" dirty="0" smtClean="0"/>
            <a:t>Result Areas</a:t>
          </a:r>
          <a:endParaRPr lang="en-US" sz="4400" dirty="0"/>
        </a:p>
      </dgm:t>
    </dgm:pt>
    <dgm:pt modelId="{A28D7659-B1D6-4694-B5F3-D118B6818ED2}" type="parTrans" cxnId="{9648FC2D-FD4B-480B-93BB-1130B59C9F87}">
      <dgm:prSet/>
      <dgm:spPr/>
      <dgm:t>
        <a:bodyPr/>
        <a:lstStyle/>
        <a:p>
          <a:endParaRPr lang="en-US"/>
        </a:p>
      </dgm:t>
    </dgm:pt>
    <dgm:pt modelId="{EC80F341-5CD3-44F9-AD90-D610A4FFCB48}" type="sibTrans" cxnId="{9648FC2D-FD4B-480B-93BB-1130B59C9F87}">
      <dgm:prSet/>
      <dgm:spPr/>
      <dgm:t>
        <a:bodyPr/>
        <a:lstStyle/>
        <a:p>
          <a:endParaRPr lang="en-US"/>
        </a:p>
      </dgm:t>
    </dgm:pt>
    <dgm:pt modelId="{E2D21A26-5EC0-4137-81B8-E9460BDBBAE6}">
      <dgm:prSet custT="1"/>
      <dgm:spPr/>
      <dgm:t>
        <a:bodyPr/>
        <a:lstStyle/>
        <a:p>
          <a:pPr rtl="0"/>
          <a:r>
            <a:rPr lang="en-US" sz="2400" b="1" i="0" dirty="0" smtClean="0"/>
            <a:t>Increase the percentage of titled land from 21 percent to 40 percent</a:t>
          </a:r>
          <a:r>
            <a:rPr lang="en-US" sz="2000" b="1" i="0" dirty="0" smtClean="0"/>
            <a:t>; </a:t>
          </a:r>
          <a:endParaRPr lang="en-US" sz="2000" b="1" dirty="0"/>
        </a:p>
      </dgm:t>
    </dgm:pt>
    <dgm:pt modelId="{22D1FE47-C0F5-4B49-9A50-01F8F9419728}" type="parTrans" cxnId="{C9AE52B7-8E9A-4695-B2F2-016AC591A1B4}">
      <dgm:prSet/>
      <dgm:spPr/>
      <dgm:t>
        <a:bodyPr/>
        <a:lstStyle/>
        <a:p>
          <a:endParaRPr lang="en-US"/>
        </a:p>
      </dgm:t>
    </dgm:pt>
    <dgm:pt modelId="{09ABFCDA-833D-4331-B12F-96CBD2B60DAA}" type="sibTrans" cxnId="{C9AE52B7-8E9A-4695-B2F2-016AC591A1B4}">
      <dgm:prSet/>
      <dgm:spPr/>
      <dgm:t>
        <a:bodyPr/>
        <a:lstStyle/>
        <a:p>
          <a:endParaRPr lang="en-US"/>
        </a:p>
      </dgm:t>
    </dgm:pt>
    <dgm:pt modelId="{BD3D1BEA-239E-404C-8D50-F127E7B7B7BD}">
      <dgm:prSet custT="1"/>
      <dgm:spPr/>
      <dgm:t>
        <a:bodyPr/>
        <a:lstStyle/>
        <a:p>
          <a:pPr rtl="0"/>
          <a:r>
            <a:rPr lang="en-US" sz="2800" b="1" i="0" dirty="0" smtClean="0"/>
            <a:t>Reduce land related conflicts by 30 percent</a:t>
          </a:r>
          <a:endParaRPr lang="en-US" sz="2800" b="1" dirty="0"/>
        </a:p>
      </dgm:t>
    </dgm:pt>
    <dgm:pt modelId="{64A7C44B-E36B-4514-928A-418BB7A71B4A}" type="parTrans" cxnId="{17204506-AE70-486A-8E57-4897AF8DF12D}">
      <dgm:prSet/>
      <dgm:spPr/>
      <dgm:t>
        <a:bodyPr/>
        <a:lstStyle/>
        <a:p>
          <a:endParaRPr lang="en-US"/>
        </a:p>
      </dgm:t>
    </dgm:pt>
    <dgm:pt modelId="{F00B9CE3-06C5-4E8B-9771-7993AD87ADDA}" type="sibTrans" cxnId="{17204506-AE70-486A-8E57-4897AF8DF12D}">
      <dgm:prSet/>
      <dgm:spPr/>
      <dgm:t>
        <a:bodyPr/>
        <a:lstStyle/>
        <a:p>
          <a:endParaRPr lang="en-US"/>
        </a:p>
      </dgm:t>
    </dgm:pt>
    <dgm:pt modelId="{59EF8A50-EB7B-4EF9-8680-125D66500E29}" type="pres">
      <dgm:prSet presAssocID="{1DEF37CF-0FE8-4943-AED7-6F30857CA266}" presName="Name0" presStyleCnt="0">
        <dgm:presLayoutVars>
          <dgm:chPref val="3"/>
          <dgm:dir/>
          <dgm:animLvl val="lvl"/>
          <dgm:resizeHandles/>
        </dgm:presLayoutVars>
      </dgm:prSet>
      <dgm:spPr/>
    </dgm:pt>
    <dgm:pt modelId="{D22FCA55-9582-4B19-85B7-05548F47621B}" type="pres">
      <dgm:prSet presAssocID="{D9537C62-CDB2-49BC-9A2E-1C1FE31C8D28}" presName="horFlow" presStyleCnt="0"/>
      <dgm:spPr/>
    </dgm:pt>
    <dgm:pt modelId="{80BAD36D-BF33-4160-AF83-C3BF252D38AA}" type="pres">
      <dgm:prSet presAssocID="{D9537C62-CDB2-49BC-9A2E-1C1FE31C8D28}" presName="bigChev" presStyleLbl="node1" presStyleIdx="0" presStyleCnt="2"/>
      <dgm:spPr/>
    </dgm:pt>
    <dgm:pt modelId="{1CDEF694-68E5-4636-A265-B7C19C863832}" type="pres">
      <dgm:prSet presAssocID="{F2069A6F-AC38-4B6E-819D-D2C8A30451A7}" presName="parTrans" presStyleCnt="0"/>
      <dgm:spPr/>
    </dgm:pt>
    <dgm:pt modelId="{8143CA0D-B8FA-4E8B-A4DE-221F74A2D08A}" type="pres">
      <dgm:prSet presAssocID="{ECE2BE95-439F-439E-9159-D66212371E19}" presName="node" presStyleLbl="alignAccFollowNode1" presStyleIdx="0" presStyleCnt="3" custScaleX="203555" custScaleY="86015">
        <dgm:presLayoutVars>
          <dgm:bulletEnabled val="1"/>
        </dgm:presLayoutVars>
      </dgm:prSet>
      <dgm:spPr/>
    </dgm:pt>
    <dgm:pt modelId="{985C4F61-5EEB-458C-88EF-8F0BFD8745B1}" type="pres">
      <dgm:prSet presAssocID="{D9537C62-CDB2-49BC-9A2E-1C1FE31C8D28}" presName="vSp" presStyleCnt="0"/>
      <dgm:spPr/>
    </dgm:pt>
    <dgm:pt modelId="{A693DBD1-1E58-49C1-AE00-482F12E09F45}" type="pres">
      <dgm:prSet presAssocID="{AEF083CB-DBA2-4297-91EA-C70F9CB57AB6}" presName="horFlow" presStyleCnt="0"/>
      <dgm:spPr/>
    </dgm:pt>
    <dgm:pt modelId="{F647BDBA-7F56-440A-824E-000A78376E4E}" type="pres">
      <dgm:prSet presAssocID="{AEF083CB-DBA2-4297-91EA-C70F9CB57AB6}" presName="bigChev" presStyleLbl="node1" presStyleIdx="1" presStyleCnt="2"/>
      <dgm:spPr/>
    </dgm:pt>
    <dgm:pt modelId="{94662FAD-9C8A-41DF-AD36-C5F58E94F48C}" type="pres">
      <dgm:prSet presAssocID="{22D1FE47-C0F5-4B49-9A50-01F8F9419728}" presName="parTrans" presStyleCnt="0"/>
      <dgm:spPr/>
    </dgm:pt>
    <dgm:pt modelId="{7BE1F96C-3811-4FD4-A700-B5C9C09A5F0B}" type="pres">
      <dgm:prSet presAssocID="{E2D21A26-5EC0-4137-81B8-E9460BDBBAE6}" presName="node" presStyleLbl="alignAccFollowNode1" presStyleIdx="1" presStyleCnt="3">
        <dgm:presLayoutVars>
          <dgm:bulletEnabled val="1"/>
        </dgm:presLayoutVars>
      </dgm:prSet>
      <dgm:spPr/>
    </dgm:pt>
    <dgm:pt modelId="{F6201015-6369-489E-BC5E-01FE51848816}" type="pres">
      <dgm:prSet presAssocID="{09ABFCDA-833D-4331-B12F-96CBD2B60DAA}" presName="sibTrans" presStyleCnt="0"/>
      <dgm:spPr/>
    </dgm:pt>
    <dgm:pt modelId="{4ACAD699-D251-414F-9A91-513572823E46}" type="pres">
      <dgm:prSet presAssocID="{BD3D1BEA-239E-404C-8D50-F127E7B7B7BD}" presName="node" presStyleLbl="alignAccFollowNode1" presStyleIdx="2" presStyleCnt="3">
        <dgm:presLayoutVars>
          <dgm:bulletEnabled val="1"/>
        </dgm:presLayoutVars>
      </dgm:prSet>
      <dgm:spPr/>
    </dgm:pt>
  </dgm:ptLst>
  <dgm:cxnLst>
    <dgm:cxn modelId="{FB6EA70B-AD48-4DB3-A6BA-0B9BEB569DBC}" type="presOf" srcId="{1DEF37CF-0FE8-4943-AED7-6F30857CA266}" destId="{59EF8A50-EB7B-4EF9-8680-125D66500E29}" srcOrd="0" destOrd="0" presId="urn:microsoft.com/office/officeart/2005/8/layout/lProcess3"/>
    <dgm:cxn modelId="{9648FC2D-FD4B-480B-93BB-1130B59C9F87}" srcId="{1DEF37CF-0FE8-4943-AED7-6F30857CA266}" destId="{AEF083CB-DBA2-4297-91EA-C70F9CB57AB6}" srcOrd="1" destOrd="0" parTransId="{A28D7659-B1D6-4694-B5F3-D118B6818ED2}" sibTransId="{EC80F341-5CD3-44F9-AD90-D610A4FFCB48}"/>
    <dgm:cxn modelId="{C9AE52B7-8E9A-4695-B2F2-016AC591A1B4}" srcId="{AEF083CB-DBA2-4297-91EA-C70F9CB57AB6}" destId="{E2D21A26-5EC0-4137-81B8-E9460BDBBAE6}" srcOrd="0" destOrd="0" parTransId="{22D1FE47-C0F5-4B49-9A50-01F8F9419728}" sibTransId="{09ABFCDA-833D-4331-B12F-96CBD2B60DAA}"/>
    <dgm:cxn modelId="{74E8FF8E-B316-4D7A-8EDA-5C5AF63323E0}" type="presOf" srcId="{AEF083CB-DBA2-4297-91EA-C70F9CB57AB6}" destId="{F647BDBA-7F56-440A-824E-000A78376E4E}" srcOrd="0" destOrd="0" presId="urn:microsoft.com/office/officeart/2005/8/layout/lProcess3"/>
    <dgm:cxn modelId="{6E8A6CB8-D0A3-4975-9143-CAD48CBB95A0}" srcId="{1DEF37CF-0FE8-4943-AED7-6F30857CA266}" destId="{D9537C62-CDB2-49BC-9A2E-1C1FE31C8D28}" srcOrd="0" destOrd="0" parTransId="{7D2FF3D4-5EAF-452C-A986-C6637342A9C3}" sibTransId="{DB1F5FF1-4CBB-4845-94A0-71259060C1B8}"/>
    <dgm:cxn modelId="{17204506-AE70-486A-8E57-4897AF8DF12D}" srcId="{AEF083CB-DBA2-4297-91EA-C70F9CB57AB6}" destId="{BD3D1BEA-239E-404C-8D50-F127E7B7B7BD}" srcOrd="1" destOrd="0" parTransId="{64A7C44B-E36B-4514-928A-418BB7A71B4A}" sibTransId="{F00B9CE3-06C5-4E8B-9771-7993AD87ADDA}"/>
    <dgm:cxn modelId="{39F0C0A7-E40E-437F-8328-B8C80E69687F}" type="presOf" srcId="{E2D21A26-5EC0-4137-81B8-E9460BDBBAE6}" destId="{7BE1F96C-3811-4FD4-A700-B5C9C09A5F0B}" srcOrd="0" destOrd="0" presId="urn:microsoft.com/office/officeart/2005/8/layout/lProcess3"/>
    <dgm:cxn modelId="{47A7BC34-1F0B-48F5-8B4C-66DBA99D5D2C}" type="presOf" srcId="{BD3D1BEA-239E-404C-8D50-F127E7B7B7BD}" destId="{4ACAD699-D251-414F-9A91-513572823E46}" srcOrd="0" destOrd="0" presId="urn:microsoft.com/office/officeart/2005/8/layout/lProcess3"/>
    <dgm:cxn modelId="{AE2CD021-F628-4C79-B84A-913F3D6ED2E0}" type="presOf" srcId="{D9537C62-CDB2-49BC-9A2E-1C1FE31C8D28}" destId="{80BAD36D-BF33-4160-AF83-C3BF252D38AA}" srcOrd="0" destOrd="0" presId="urn:microsoft.com/office/officeart/2005/8/layout/lProcess3"/>
    <dgm:cxn modelId="{14109907-24A8-48B0-BC9E-140E168352D6}" srcId="{D9537C62-CDB2-49BC-9A2E-1C1FE31C8D28}" destId="{ECE2BE95-439F-439E-9159-D66212371E19}" srcOrd="0" destOrd="0" parTransId="{F2069A6F-AC38-4B6E-819D-D2C8A30451A7}" sibTransId="{CA1AD415-C887-4BB7-AC33-E79625BA8028}"/>
    <dgm:cxn modelId="{DC25BFB9-D7A2-46C4-B257-E381301AE77C}" type="presOf" srcId="{ECE2BE95-439F-439E-9159-D66212371E19}" destId="{8143CA0D-B8FA-4E8B-A4DE-221F74A2D08A}" srcOrd="0" destOrd="0" presId="urn:microsoft.com/office/officeart/2005/8/layout/lProcess3"/>
    <dgm:cxn modelId="{747AD40E-F5FB-4F3A-BE79-F0B70849B69C}" type="presParOf" srcId="{59EF8A50-EB7B-4EF9-8680-125D66500E29}" destId="{D22FCA55-9582-4B19-85B7-05548F47621B}" srcOrd="0" destOrd="0" presId="urn:microsoft.com/office/officeart/2005/8/layout/lProcess3"/>
    <dgm:cxn modelId="{708ED3CD-C102-47B8-8C58-96DF7468C7E7}" type="presParOf" srcId="{D22FCA55-9582-4B19-85B7-05548F47621B}" destId="{80BAD36D-BF33-4160-AF83-C3BF252D38AA}" srcOrd="0" destOrd="0" presId="urn:microsoft.com/office/officeart/2005/8/layout/lProcess3"/>
    <dgm:cxn modelId="{6A569654-53BE-4994-86D0-1189B19080AE}" type="presParOf" srcId="{D22FCA55-9582-4B19-85B7-05548F47621B}" destId="{1CDEF694-68E5-4636-A265-B7C19C863832}" srcOrd="1" destOrd="0" presId="urn:microsoft.com/office/officeart/2005/8/layout/lProcess3"/>
    <dgm:cxn modelId="{B8A68E12-2A0A-409B-839F-4F748ECC0672}" type="presParOf" srcId="{D22FCA55-9582-4B19-85B7-05548F47621B}" destId="{8143CA0D-B8FA-4E8B-A4DE-221F74A2D08A}" srcOrd="2" destOrd="0" presId="urn:microsoft.com/office/officeart/2005/8/layout/lProcess3"/>
    <dgm:cxn modelId="{D53D8D73-0C2B-4AF4-BC81-1075B79DBE7A}" type="presParOf" srcId="{59EF8A50-EB7B-4EF9-8680-125D66500E29}" destId="{985C4F61-5EEB-458C-88EF-8F0BFD8745B1}" srcOrd="1" destOrd="0" presId="urn:microsoft.com/office/officeart/2005/8/layout/lProcess3"/>
    <dgm:cxn modelId="{874735D2-D8B6-4D21-9CD3-2F43506CDD4C}" type="presParOf" srcId="{59EF8A50-EB7B-4EF9-8680-125D66500E29}" destId="{A693DBD1-1E58-49C1-AE00-482F12E09F45}" srcOrd="2" destOrd="0" presId="urn:microsoft.com/office/officeart/2005/8/layout/lProcess3"/>
    <dgm:cxn modelId="{74424686-E32D-47DA-9A8C-1E4BA8569097}" type="presParOf" srcId="{A693DBD1-1E58-49C1-AE00-482F12E09F45}" destId="{F647BDBA-7F56-440A-824E-000A78376E4E}" srcOrd="0" destOrd="0" presId="urn:microsoft.com/office/officeart/2005/8/layout/lProcess3"/>
    <dgm:cxn modelId="{941BE9B4-FD6E-42E9-9015-BE2F6E2DA3A2}" type="presParOf" srcId="{A693DBD1-1E58-49C1-AE00-482F12E09F45}" destId="{94662FAD-9C8A-41DF-AD36-C5F58E94F48C}" srcOrd="1" destOrd="0" presId="urn:microsoft.com/office/officeart/2005/8/layout/lProcess3"/>
    <dgm:cxn modelId="{2512E030-4EB1-4E88-9A7D-F91066F5DE9B}" type="presParOf" srcId="{A693DBD1-1E58-49C1-AE00-482F12E09F45}" destId="{7BE1F96C-3811-4FD4-A700-B5C9C09A5F0B}" srcOrd="2" destOrd="0" presId="urn:microsoft.com/office/officeart/2005/8/layout/lProcess3"/>
    <dgm:cxn modelId="{CE9C1100-9846-4BC3-8AAC-8033C98B9A8A}" type="presParOf" srcId="{A693DBD1-1E58-49C1-AE00-482F12E09F45}" destId="{F6201015-6369-489E-BC5E-01FE51848816}" srcOrd="3" destOrd="0" presId="urn:microsoft.com/office/officeart/2005/8/layout/lProcess3"/>
    <dgm:cxn modelId="{E518459D-3994-425B-9D2D-24FE193E738C}" type="presParOf" srcId="{A693DBD1-1E58-49C1-AE00-482F12E09F45}" destId="{4ACAD699-D251-414F-9A91-513572823E46}"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6A7D8D-19AC-4BBF-8ABD-F4CDC705A23A}"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n-US"/>
        </a:p>
      </dgm:t>
    </dgm:pt>
    <dgm:pt modelId="{89D646B8-6E6F-4A49-B612-10B65ADCFCD3}">
      <dgm:prSet phldrT="[Text]" custT="1"/>
      <dgm:spPr/>
      <dgm:t>
        <a:bodyPr/>
        <a:lstStyle/>
        <a:p>
          <a:r>
            <a:rPr lang="en-US" sz="1600" b="1" kern="1200" dirty="0">
              <a:solidFill>
                <a:srgbClr val="000000"/>
              </a:solidFill>
              <a:cs typeface="Arial" panose="020B0604020202020204" pitchFamily="34" charset="0"/>
            </a:rPr>
            <a:t>Land area (sq. km)</a:t>
          </a:r>
        </a:p>
        <a:p>
          <a:r>
            <a:rPr lang="en-US" sz="1600" b="1" kern="1200" dirty="0">
              <a:solidFill>
                <a:srgbClr val="000000"/>
              </a:solidFill>
              <a:latin typeface="Calibri"/>
              <a:ea typeface="+mn-ea"/>
              <a:cs typeface="Arial" panose="020B0604020202020204" pitchFamily="34" charset="0"/>
            </a:rPr>
            <a:t>241,551 km²</a:t>
          </a:r>
        </a:p>
      </dgm:t>
    </dgm:pt>
    <dgm:pt modelId="{5A150818-7F41-44CC-9E75-A483137CAE7A}" type="parTrans" cxnId="{B78A971A-6CA5-4BAE-8E0E-8A996A4F3254}">
      <dgm:prSet/>
      <dgm:spPr/>
      <dgm:t>
        <a:bodyPr/>
        <a:lstStyle/>
        <a:p>
          <a:endParaRPr lang="en-US" sz="1600"/>
        </a:p>
      </dgm:t>
    </dgm:pt>
    <dgm:pt modelId="{DB48A02B-44A8-4949-AEA6-41918ED44D3F}" type="sibTrans" cxnId="{B78A971A-6CA5-4BAE-8E0E-8A996A4F3254}">
      <dgm:prSet/>
      <dgm:spPr/>
      <dgm:t>
        <a:bodyPr/>
        <a:lstStyle/>
        <a:p>
          <a:endParaRPr lang="en-US" sz="1600"/>
        </a:p>
      </dgm:t>
    </dgm:pt>
    <dgm:pt modelId="{58FCAC4A-1E65-4D65-9F6A-69F26C8C434A}">
      <dgm:prSet phldrT="[Text]" custT="1"/>
      <dgm:spPr/>
      <dgm:t>
        <a:bodyPr/>
        <a:lstStyle/>
        <a:p>
          <a:r>
            <a:rPr lang="en-US" sz="1600" b="1" dirty="0">
              <a:solidFill>
                <a:srgbClr val="000000"/>
              </a:solidFill>
            </a:rPr>
            <a:t>Average Days for land Transaction</a:t>
          </a:r>
        </a:p>
        <a:p>
          <a:r>
            <a:rPr lang="en-US" sz="1600" dirty="0">
              <a:solidFill>
                <a:srgbClr val="000000"/>
              </a:solidFill>
              <a:cs typeface="Arial" panose="020B0604020202020204" pitchFamily="34" charset="0"/>
            </a:rPr>
            <a:t>15 days </a:t>
          </a:r>
          <a:endParaRPr lang="en-US" sz="1600" dirty="0">
            <a:solidFill>
              <a:srgbClr val="000000"/>
            </a:solidFill>
          </a:endParaRPr>
        </a:p>
      </dgm:t>
    </dgm:pt>
    <dgm:pt modelId="{730E41B5-D43F-428A-B50A-26BE3409D91B}" type="parTrans" cxnId="{D48DEA53-CB29-4BB5-83C5-A2265B12AD6B}">
      <dgm:prSet/>
      <dgm:spPr/>
      <dgm:t>
        <a:bodyPr/>
        <a:lstStyle/>
        <a:p>
          <a:endParaRPr lang="en-US" sz="1600"/>
        </a:p>
      </dgm:t>
    </dgm:pt>
    <dgm:pt modelId="{FF137ADC-2DFE-4B70-962C-4A6B030AC2C0}" type="sibTrans" cxnId="{D48DEA53-CB29-4BB5-83C5-A2265B12AD6B}">
      <dgm:prSet/>
      <dgm:spPr/>
      <dgm:t>
        <a:bodyPr/>
        <a:lstStyle/>
        <a:p>
          <a:endParaRPr lang="en-US" sz="1600"/>
        </a:p>
      </dgm:t>
    </dgm:pt>
    <dgm:pt modelId="{5F04D4CA-F4D8-493B-BEC0-C5D289A88117}">
      <dgm:prSet phldrT="[Text]" custT="1"/>
      <dgm:spPr/>
      <dgm:t>
        <a:bodyPr/>
        <a:lstStyle/>
        <a:p>
          <a:r>
            <a:rPr lang="en-US" sz="1600" b="1" dirty="0">
              <a:solidFill>
                <a:srgbClr val="000000"/>
              </a:solidFill>
            </a:rPr>
            <a:t>Land disputes mediated</a:t>
          </a:r>
        </a:p>
        <a:p>
          <a:r>
            <a:rPr lang="en-US" sz="1600" b="1" dirty="0">
              <a:solidFill>
                <a:srgbClr val="000000"/>
              </a:solidFill>
              <a:cs typeface="Arial" panose="020B0604020202020204" pitchFamily="34" charset="0"/>
            </a:rPr>
            <a:t>54.16%  </a:t>
          </a:r>
          <a:endParaRPr lang="en-US" sz="1600" b="1" dirty="0">
            <a:solidFill>
              <a:srgbClr val="000000"/>
            </a:solidFill>
          </a:endParaRPr>
        </a:p>
      </dgm:t>
    </dgm:pt>
    <dgm:pt modelId="{41178E29-B1C7-4B95-8316-876D4ADEBE7D}" type="parTrans" cxnId="{09BE9837-010B-49E1-AF41-FAA342CA4A47}">
      <dgm:prSet/>
      <dgm:spPr/>
      <dgm:t>
        <a:bodyPr/>
        <a:lstStyle/>
        <a:p>
          <a:endParaRPr lang="en-US" sz="1600"/>
        </a:p>
      </dgm:t>
    </dgm:pt>
    <dgm:pt modelId="{060A2AF7-2AE7-43DC-B60D-C90DF0E5983E}" type="sibTrans" cxnId="{09BE9837-010B-49E1-AF41-FAA342CA4A47}">
      <dgm:prSet/>
      <dgm:spPr/>
      <dgm:t>
        <a:bodyPr/>
        <a:lstStyle/>
        <a:p>
          <a:endParaRPr lang="en-US" sz="1600"/>
        </a:p>
      </dgm:t>
    </dgm:pt>
    <dgm:pt modelId="{2E924AFA-1DDD-4DD7-886B-661D56DB04A9}">
      <dgm:prSet custT="1"/>
      <dgm:spPr/>
      <dgm:t>
        <a:bodyPr/>
        <a:lstStyle/>
        <a:p>
          <a:r>
            <a:rPr lang="en-US" sz="1600" b="1" dirty="0">
              <a:solidFill>
                <a:srgbClr val="000000"/>
              </a:solidFill>
              <a:cs typeface="Arial" panose="020B0604020202020204" pitchFamily="34" charset="0"/>
            </a:rPr>
            <a:t>Property Valuations</a:t>
          </a:r>
        </a:p>
        <a:p>
          <a:r>
            <a:rPr lang="en-US" sz="1600" b="1" dirty="0">
              <a:solidFill>
                <a:srgbClr val="000000"/>
              </a:solidFill>
              <a:cs typeface="Arial" panose="020B0604020202020204" pitchFamily="34" charset="0"/>
            </a:rPr>
            <a:t>187,615</a:t>
          </a:r>
        </a:p>
      </dgm:t>
    </dgm:pt>
    <dgm:pt modelId="{8BBB943D-C21B-4830-83C4-4F73FCFFCF08}" type="parTrans" cxnId="{FB9235F1-B62F-4EA7-80D6-E5E7C9AC31F2}">
      <dgm:prSet/>
      <dgm:spPr/>
      <dgm:t>
        <a:bodyPr/>
        <a:lstStyle/>
        <a:p>
          <a:endParaRPr lang="en-US" sz="1600"/>
        </a:p>
      </dgm:t>
    </dgm:pt>
    <dgm:pt modelId="{333524B6-3F9B-499C-8694-35634CEEEB10}" type="sibTrans" cxnId="{FB9235F1-B62F-4EA7-80D6-E5E7C9AC31F2}">
      <dgm:prSet/>
      <dgm:spPr/>
      <dgm:t>
        <a:bodyPr/>
        <a:lstStyle/>
        <a:p>
          <a:endParaRPr lang="en-US" sz="1600"/>
        </a:p>
      </dgm:t>
    </dgm:pt>
    <dgm:pt modelId="{FAC57D8D-29B5-47D1-B06E-E23EFAA7B856}">
      <dgm:prSet custT="1"/>
      <dgm:spPr/>
      <dgm:t>
        <a:bodyPr/>
        <a:lstStyle/>
        <a:p>
          <a:r>
            <a:rPr lang="en-US" sz="1600" b="1" dirty="0">
              <a:solidFill>
                <a:srgbClr val="000000"/>
              </a:solidFill>
              <a:cs typeface="Arial" panose="020B0604020202020204" pitchFamily="34" charset="0"/>
            </a:rPr>
            <a:t>Active District Land Boards</a:t>
          </a:r>
        </a:p>
        <a:p>
          <a:r>
            <a:rPr lang="en-US" sz="1600" b="1" dirty="0">
              <a:solidFill>
                <a:srgbClr val="000000"/>
              </a:solidFill>
              <a:cs typeface="Arial" panose="020B0604020202020204" pitchFamily="34" charset="0"/>
            </a:rPr>
            <a:t>135</a:t>
          </a:r>
        </a:p>
      </dgm:t>
    </dgm:pt>
    <dgm:pt modelId="{9B536313-2653-4F2C-B43B-702A26BBDCAE}" type="parTrans" cxnId="{68928495-404A-46DA-8AE8-07FB4F3DFE2A}">
      <dgm:prSet/>
      <dgm:spPr/>
      <dgm:t>
        <a:bodyPr/>
        <a:lstStyle/>
        <a:p>
          <a:endParaRPr lang="en-US" sz="1600"/>
        </a:p>
      </dgm:t>
    </dgm:pt>
    <dgm:pt modelId="{2065428D-8884-47CB-840F-6AA5040086F5}" type="sibTrans" cxnId="{68928495-404A-46DA-8AE8-07FB4F3DFE2A}">
      <dgm:prSet/>
      <dgm:spPr/>
      <dgm:t>
        <a:bodyPr/>
        <a:lstStyle/>
        <a:p>
          <a:endParaRPr lang="en-US" sz="1600"/>
        </a:p>
      </dgm:t>
    </dgm:pt>
    <dgm:pt modelId="{63873572-E338-4DFF-9DCB-5DF3A51B0056}">
      <dgm:prSet custT="1"/>
      <dgm:spPr/>
      <dgm:t>
        <a:bodyPr/>
        <a:lstStyle/>
        <a:p>
          <a:r>
            <a:rPr lang="en-US" sz="1600" b="1" dirty="0">
              <a:solidFill>
                <a:srgbClr val="000000"/>
              </a:solidFill>
              <a:cs typeface="Arial" panose="020B0604020202020204" pitchFamily="34" charset="0"/>
            </a:rPr>
            <a:t>LEVEL OF PHYSCAL PLANNING</a:t>
          </a:r>
        </a:p>
        <a:p>
          <a:r>
            <a:rPr lang="en-US" sz="1600" b="1" dirty="0">
              <a:solidFill>
                <a:srgbClr val="000000"/>
              </a:solidFill>
              <a:cs typeface="Arial" panose="020B0604020202020204" pitchFamily="34" charset="0"/>
            </a:rPr>
            <a:t>32.9%</a:t>
          </a:r>
        </a:p>
      </dgm:t>
    </dgm:pt>
    <dgm:pt modelId="{013C8A07-E86E-4F80-86D3-C0EA84035E0E}" type="parTrans" cxnId="{AFE50B00-F749-468D-AB2F-6E6ED7FD05FC}">
      <dgm:prSet/>
      <dgm:spPr/>
      <dgm:t>
        <a:bodyPr/>
        <a:lstStyle/>
        <a:p>
          <a:endParaRPr lang="en-US" sz="1600"/>
        </a:p>
      </dgm:t>
    </dgm:pt>
    <dgm:pt modelId="{061843DF-6631-4D2C-B6B0-1A3ADEA670C7}" type="sibTrans" cxnId="{AFE50B00-F749-468D-AB2F-6E6ED7FD05FC}">
      <dgm:prSet/>
      <dgm:spPr/>
      <dgm:t>
        <a:bodyPr/>
        <a:lstStyle/>
        <a:p>
          <a:endParaRPr lang="en-US" sz="1600"/>
        </a:p>
      </dgm:t>
    </dgm:pt>
    <dgm:pt modelId="{F43B1B11-B16B-45F3-8C41-F5E80D5C12BC}">
      <dgm:prSet custT="1"/>
      <dgm:spPr/>
      <dgm:t>
        <a:bodyPr/>
        <a:lstStyle/>
        <a:p>
          <a:r>
            <a:rPr lang="en-US" sz="1600" b="1" dirty="0">
              <a:solidFill>
                <a:srgbClr val="000000"/>
              </a:solidFill>
              <a:cs typeface="Arial" panose="020B0604020202020204" pitchFamily="34" charset="0"/>
            </a:rPr>
            <a:t>Proportion of land cases to court cases</a:t>
          </a:r>
        </a:p>
        <a:p>
          <a:r>
            <a:rPr lang="en-US" sz="1600" b="1" dirty="0" smtClean="0">
              <a:solidFill>
                <a:srgbClr val="000000"/>
              </a:solidFill>
              <a:cs typeface="Arial" panose="020B0604020202020204" pitchFamily="34" charset="0"/>
            </a:rPr>
            <a:t>68%</a:t>
          </a:r>
          <a:endParaRPr lang="en-US" sz="1600" b="1" dirty="0">
            <a:solidFill>
              <a:srgbClr val="000000"/>
            </a:solidFill>
            <a:cs typeface="Arial" panose="020B0604020202020204" pitchFamily="34" charset="0"/>
          </a:endParaRPr>
        </a:p>
      </dgm:t>
    </dgm:pt>
    <dgm:pt modelId="{367C8B11-7576-4FC8-8E38-8ECA2A6AD6A7}" type="parTrans" cxnId="{7CE325F4-D5B4-414D-8FA6-3E8F484D98BF}">
      <dgm:prSet/>
      <dgm:spPr/>
      <dgm:t>
        <a:bodyPr/>
        <a:lstStyle/>
        <a:p>
          <a:endParaRPr lang="en-US" sz="1600"/>
        </a:p>
      </dgm:t>
    </dgm:pt>
    <dgm:pt modelId="{F6F82DEC-2359-42D1-81E0-BD6BB6FB87C7}" type="sibTrans" cxnId="{7CE325F4-D5B4-414D-8FA6-3E8F484D98BF}">
      <dgm:prSet/>
      <dgm:spPr/>
      <dgm:t>
        <a:bodyPr/>
        <a:lstStyle/>
        <a:p>
          <a:endParaRPr lang="en-US" sz="1600"/>
        </a:p>
      </dgm:t>
    </dgm:pt>
    <dgm:pt modelId="{03E5398B-7029-41FA-8277-F90615AAF87C}">
      <dgm:prSet custT="1"/>
      <dgm:spPr/>
      <dgm:t>
        <a:bodyPr/>
        <a:lstStyle/>
        <a:p>
          <a:r>
            <a:rPr lang="en-US" sz="1600" b="1" dirty="0">
              <a:solidFill>
                <a:srgbClr val="000000"/>
              </a:solidFill>
            </a:rPr>
            <a:t>Percentage of land registered(Security of tenure)    </a:t>
          </a:r>
        </a:p>
        <a:p>
          <a:r>
            <a:rPr lang="en-US" sz="1600" b="1" dirty="0">
              <a:solidFill>
                <a:srgbClr val="000000"/>
              </a:solidFill>
              <a:cs typeface="Arial" panose="020B0604020202020204" pitchFamily="34" charset="0"/>
            </a:rPr>
            <a:t>30%</a:t>
          </a:r>
          <a:endParaRPr lang="en-US" sz="1600" b="1" dirty="0">
            <a:solidFill>
              <a:srgbClr val="000000"/>
            </a:solidFill>
          </a:endParaRPr>
        </a:p>
      </dgm:t>
    </dgm:pt>
    <dgm:pt modelId="{FF5A574E-0C08-4989-B115-ECBE21163421}" type="parTrans" cxnId="{D5538E3C-93C9-4684-8391-EB313877C9A0}">
      <dgm:prSet/>
      <dgm:spPr/>
      <dgm:t>
        <a:bodyPr/>
        <a:lstStyle/>
        <a:p>
          <a:endParaRPr lang="en-US" sz="1600"/>
        </a:p>
      </dgm:t>
    </dgm:pt>
    <dgm:pt modelId="{815FD964-9DE1-40E1-A6E5-813FAC272A79}" type="sibTrans" cxnId="{D5538E3C-93C9-4684-8391-EB313877C9A0}">
      <dgm:prSet/>
      <dgm:spPr/>
      <dgm:t>
        <a:bodyPr/>
        <a:lstStyle/>
        <a:p>
          <a:endParaRPr lang="en-US" sz="1600"/>
        </a:p>
      </dgm:t>
    </dgm:pt>
    <dgm:pt modelId="{08F68398-F56A-42BE-A58B-E5A2ABB54E82}">
      <dgm:prSet custT="1"/>
      <dgm:spPr/>
      <dgm:t>
        <a:bodyPr/>
        <a:lstStyle/>
        <a:p>
          <a:r>
            <a:rPr lang="en-US" sz="1600" b="1" dirty="0">
              <a:solidFill>
                <a:srgbClr val="000000"/>
              </a:solidFill>
            </a:rPr>
            <a:t>Revenue Generated (LIS)</a:t>
          </a:r>
        </a:p>
        <a:p>
          <a:r>
            <a:rPr lang="en-US" sz="1600" b="1" dirty="0">
              <a:solidFill>
                <a:srgbClr val="000000"/>
              </a:solidFill>
            </a:rPr>
            <a:t>    ~ UGX </a:t>
          </a:r>
          <a:r>
            <a:rPr lang="en-US" sz="1600" b="1" dirty="0" smtClean="0">
              <a:solidFill>
                <a:srgbClr val="000000"/>
              </a:solidFill>
            </a:rPr>
            <a:t>950bn- 2013-2023</a:t>
          </a:r>
          <a:endParaRPr lang="en-US" sz="1600" b="1" dirty="0">
            <a:solidFill>
              <a:srgbClr val="000000"/>
            </a:solidFill>
          </a:endParaRPr>
        </a:p>
      </dgm:t>
    </dgm:pt>
    <dgm:pt modelId="{31126919-6E76-44F0-A528-CBF62912CB70}" type="parTrans" cxnId="{4B25FFB1-6E43-4D2D-87E6-1D41D75A4A1B}">
      <dgm:prSet/>
      <dgm:spPr/>
      <dgm:t>
        <a:bodyPr/>
        <a:lstStyle/>
        <a:p>
          <a:endParaRPr lang="en-US" sz="1600"/>
        </a:p>
      </dgm:t>
    </dgm:pt>
    <dgm:pt modelId="{BDEFD276-1678-43C7-AA76-CF45FB682F71}" type="sibTrans" cxnId="{4B25FFB1-6E43-4D2D-87E6-1D41D75A4A1B}">
      <dgm:prSet/>
      <dgm:spPr/>
      <dgm:t>
        <a:bodyPr/>
        <a:lstStyle/>
        <a:p>
          <a:endParaRPr lang="en-US" sz="1600"/>
        </a:p>
      </dgm:t>
    </dgm:pt>
    <dgm:pt modelId="{4AD99235-217E-48E6-8A3F-F22181E77EE7}">
      <dgm:prSet custT="1"/>
      <dgm:spPr/>
      <dgm:t>
        <a:bodyPr/>
        <a:lstStyle/>
        <a:p>
          <a:r>
            <a:rPr lang="en-US" sz="1600" b="1" dirty="0">
              <a:solidFill>
                <a:srgbClr val="000000"/>
              </a:solidFill>
            </a:rPr>
            <a:t>% of The International Border Surveyed</a:t>
          </a:r>
        </a:p>
        <a:p>
          <a:r>
            <a:rPr lang="en-US" sz="1600" b="1" dirty="0">
              <a:solidFill>
                <a:srgbClr val="000000"/>
              </a:solidFill>
              <a:cs typeface="Arial" panose="020B0604020202020204" pitchFamily="34" charset="0"/>
            </a:rPr>
            <a:t>  20%</a:t>
          </a:r>
          <a:endParaRPr lang="en-US" sz="1600" b="1" dirty="0">
            <a:solidFill>
              <a:srgbClr val="000000"/>
            </a:solidFill>
          </a:endParaRPr>
        </a:p>
      </dgm:t>
    </dgm:pt>
    <dgm:pt modelId="{ED197E8A-99DB-486E-97E9-1676F2CFDBB7}" type="parTrans" cxnId="{3DEAC6F4-9A5F-4DD2-BE50-0F8E07236599}">
      <dgm:prSet/>
      <dgm:spPr/>
      <dgm:t>
        <a:bodyPr/>
        <a:lstStyle/>
        <a:p>
          <a:endParaRPr lang="en-US" sz="1600"/>
        </a:p>
      </dgm:t>
    </dgm:pt>
    <dgm:pt modelId="{AC08B963-3889-4362-9D7A-90DDE2284CB5}" type="sibTrans" cxnId="{3DEAC6F4-9A5F-4DD2-BE50-0F8E07236599}">
      <dgm:prSet/>
      <dgm:spPr/>
      <dgm:t>
        <a:bodyPr/>
        <a:lstStyle/>
        <a:p>
          <a:endParaRPr lang="en-US" sz="1600"/>
        </a:p>
      </dgm:t>
    </dgm:pt>
    <dgm:pt modelId="{DF07635E-87B5-426B-BF38-244A4BA9FB7A}">
      <dgm:prSet custT="1"/>
      <dgm:spPr/>
      <dgm:t>
        <a:bodyPr/>
        <a:lstStyle/>
        <a:p>
          <a:r>
            <a:rPr lang="en-US" sz="1600" b="1" dirty="0">
              <a:solidFill>
                <a:srgbClr val="000000"/>
              </a:solidFill>
            </a:rPr>
            <a:t>Ministry Zonal Offices </a:t>
          </a:r>
        </a:p>
        <a:p>
          <a:r>
            <a:rPr lang="en-US" sz="1600" b="1" dirty="0">
              <a:solidFill>
                <a:srgbClr val="000000"/>
              </a:solidFill>
            </a:rPr>
            <a:t>   22</a:t>
          </a:r>
        </a:p>
      </dgm:t>
    </dgm:pt>
    <dgm:pt modelId="{9037ECFE-A32D-4863-AC26-2519A326EB81}" type="parTrans" cxnId="{896E1331-D8A6-44F3-8F8E-B7A53E60BC7B}">
      <dgm:prSet/>
      <dgm:spPr/>
      <dgm:t>
        <a:bodyPr/>
        <a:lstStyle/>
        <a:p>
          <a:endParaRPr lang="en-US" sz="1600"/>
        </a:p>
      </dgm:t>
    </dgm:pt>
    <dgm:pt modelId="{0BA833A4-1718-44D0-AC2D-32DFAEAA1B01}" type="sibTrans" cxnId="{896E1331-D8A6-44F3-8F8E-B7A53E60BC7B}">
      <dgm:prSet/>
      <dgm:spPr/>
      <dgm:t>
        <a:bodyPr/>
        <a:lstStyle/>
        <a:p>
          <a:endParaRPr lang="en-US" sz="1600"/>
        </a:p>
      </dgm:t>
    </dgm:pt>
    <dgm:pt modelId="{EEA7F637-3408-43BF-8DD1-9D6F761EBC3F}">
      <dgm:prSet custT="1"/>
      <dgm:spPr/>
      <dgm:t>
        <a:bodyPr/>
        <a:lstStyle/>
        <a:p>
          <a:r>
            <a:rPr lang="en-US" sz="1600" b="1" dirty="0"/>
            <a:t>Proportion of Districts with  Land Officers</a:t>
          </a:r>
        </a:p>
        <a:p>
          <a:r>
            <a:rPr lang="en-US" sz="1600" b="1" dirty="0"/>
            <a:t>83.7%</a:t>
          </a:r>
        </a:p>
      </dgm:t>
    </dgm:pt>
    <dgm:pt modelId="{D31C21D1-97A0-4594-B031-9B48E36118C0}" type="parTrans" cxnId="{A0F7EF6A-1DCD-422B-AD70-E18098D532CD}">
      <dgm:prSet/>
      <dgm:spPr/>
      <dgm:t>
        <a:bodyPr/>
        <a:lstStyle/>
        <a:p>
          <a:endParaRPr lang="en-US"/>
        </a:p>
      </dgm:t>
    </dgm:pt>
    <dgm:pt modelId="{6385F952-227B-4BE5-B723-02F8F6CB4ED3}" type="sibTrans" cxnId="{A0F7EF6A-1DCD-422B-AD70-E18098D532CD}">
      <dgm:prSet/>
      <dgm:spPr/>
      <dgm:t>
        <a:bodyPr/>
        <a:lstStyle/>
        <a:p>
          <a:endParaRPr lang="en-US"/>
        </a:p>
      </dgm:t>
    </dgm:pt>
    <dgm:pt modelId="{646C2DCF-5493-4AB9-AECA-B1C11AC137ED}" type="pres">
      <dgm:prSet presAssocID="{BB6A7D8D-19AC-4BBF-8ABD-F4CDC705A23A}" presName="Name0" presStyleCnt="0">
        <dgm:presLayoutVars>
          <dgm:dir/>
          <dgm:resizeHandles val="exact"/>
        </dgm:presLayoutVars>
      </dgm:prSet>
      <dgm:spPr/>
      <dgm:t>
        <a:bodyPr/>
        <a:lstStyle/>
        <a:p>
          <a:endParaRPr lang="en-US"/>
        </a:p>
      </dgm:t>
    </dgm:pt>
    <dgm:pt modelId="{9D4C4997-6A56-424A-9913-6607398E9769}" type="pres">
      <dgm:prSet presAssocID="{89D646B8-6E6F-4A49-B612-10B65ADCFCD3}" presName="composite" presStyleCnt="0"/>
      <dgm:spPr/>
    </dgm:pt>
    <dgm:pt modelId="{7EBAC72D-8235-49D7-8F94-935F7DCA7EC1}" type="pres">
      <dgm:prSet presAssocID="{89D646B8-6E6F-4A49-B612-10B65ADCFCD3}" presName="rect1" presStyleLbl="trAlignAcc1" presStyleIdx="0" presStyleCnt="12" custScaleY="122528" custLinFactNeighborX="-76">
        <dgm:presLayoutVars>
          <dgm:bulletEnabled val="1"/>
        </dgm:presLayoutVars>
      </dgm:prSet>
      <dgm:spPr/>
      <dgm:t>
        <a:bodyPr/>
        <a:lstStyle/>
        <a:p>
          <a:endParaRPr lang="en-US"/>
        </a:p>
      </dgm:t>
    </dgm:pt>
    <dgm:pt modelId="{FC2AB63D-E8BB-4811-B033-8408847F35B4}" type="pres">
      <dgm:prSet presAssocID="{89D646B8-6E6F-4A49-B612-10B65ADCFCD3}" presName="rect2" presStyleLbl="fgImgPlace1" presStyleIdx="0" presStyleCnt="1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482872F7-86A0-4975-BCB6-892C137510FC}" type="pres">
      <dgm:prSet presAssocID="{DB48A02B-44A8-4949-AEA6-41918ED44D3F}" presName="sibTrans" presStyleCnt="0"/>
      <dgm:spPr/>
    </dgm:pt>
    <dgm:pt modelId="{D5E3FFB0-DCD2-4439-B661-0DA54E351187}" type="pres">
      <dgm:prSet presAssocID="{58FCAC4A-1E65-4D65-9F6A-69F26C8C434A}" presName="composite" presStyleCnt="0"/>
      <dgm:spPr/>
    </dgm:pt>
    <dgm:pt modelId="{E64B046F-7B1C-410B-8B92-39FE9ECFAC0A}" type="pres">
      <dgm:prSet presAssocID="{58FCAC4A-1E65-4D65-9F6A-69F26C8C434A}" presName="rect1" presStyleLbl="trAlignAcc1" presStyleIdx="1" presStyleCnt="12">
        <dgm:presLayoutVars>
          <dgm:bulletEnabled val="1"/>
        </dgm:presLayoutVars>
      </dgm:prSet>
      <dgm:spPr/>
      <dgm:t>
        <a:bodyPr/>
        <a:lstStyle/>
        <a:p>
          <a:endParaRPr lang="en-US"/>
        </a:p>
      </dgm:t>
    </dgm:pt>
    <dgm:pt modelId="{5E53009C-F784-47F1-A839-642FCBC826C1}" type="pres">
      <dgm:prSet presAssocID="{58FCAC4A-1E65-4D65-9F6A-69F26C8C434A}" presName="rect2" presStyleLbl="fgImgPlace1" presStyleIdx="1" presStyleCnt="1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60000" r="-60000"/>
          </a:stretch>
        </a:blipFill>
      </dgm:spPr>
    </dgm:pt>
    <dgm:pt modelId="{AD4C26D0-6DC8-43EA-A819-E0209611CE4E}" type="pres">
      <dgm:prSet presAssocID="{FF137ADC-2DFE-4B70-962C-4A6B030AC2C0}" presName="sibTrans" presStyleCnt="0"/>
      <dgm:spPr/>
    </dgm:pt>
    <dgm:pt modelId="{C2A04ADA-7C56-4481-A610-E9EC6A1E8C81}" type="pres">
      <dgm:prSet presAssocID="{5F04D4CA-F4D8-493B-BEC0-C5D289A88117}" presName="composite" presStyleCnt="0"/>
      <dgm:spPr/>
    </dgm:pt>
    <dgm:pt modelId="{9FB73307-C877-4208-833A-2E6CD34CEA23}" type="pres">
      <dgm:prSet presAssocID="{5F04D4CA-F4D8-493B-BEC0-C5D289A88117}" presName="rect1" presStyleLbl="trAlignAcc1" presStyleIdx="2" presStyleCnt="12">
        <dgm:presLayoutVars>
          <dgm:bulletEnabled val="1"/>
        </dgm:presLayoutVars>
      </dgm:prSet>
      <dgm:spPr/>
      <dgm:t>
        <a:bodyPr/>
        <a:lstStyle/>
        <a:p>
          <a:endParaRPr lang="en-US"/>
        </a:p>
      </dgm:t>
    </dgm:pt>
    <dgm:pt modelId="{41ED6FC5-2993-48D2-AD58-27878701460E}" type="pres">
      <dgm:prSet presAssocID="{5F04D4CA-F4D8-493B-BEC0-C5D289A88117}" presName="rect2" presStyleLbl="fgImgPlace1" presStyleIdx="2" presStyleCnt="1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E5E2A087-9369-4026-9338-6BEEBA4AEC83}" type="pres">
      <dgm:prSet presAssocID="{060A2AF7-2AE7-43DC-B60D-C90DF0E5983E}" presName="sibTrans" presStyleCnt="0"/>
      <dgm:spPr/>
    </dgm:pt>
    <dgm:pt modelId="{B208DA64-CD22-4AE0-8AA3-D2C515BA2736}" type="pres">
      <dgm:prSet presAssocID="{2E924AFA-1DDD-4DD7-886B-661D56DB04A9}" presName="composite" presStyleCnt="0"/>
      <dgm:spPr/>
    </dgm:pt>
    <dgm:pt modelId="{39FC2FBB-7186-49E6-84A0-C5EB611E3CB4}" type="pres">
      <dgm:prSet presAssocID="{2E924AFA-1DDD-4DD7-886B-661D56DB04A9}" presName="rect1" presStyleLbl="trAlignAcc1" presStyleIdx="3" presStyleCnt="12">
        <dgm:presLayoutVars>
          <dgm:bulletEnabled val="1"/>
        </dgm:presLayoutVars>
      </dgm:prSet>
      <dgm:spPr/>
      <dgm:t>
        <a:bodyPr/>
        <a:lstStyle/>
        <a:p>
          <a:endParaRPr lang="en-US"/>
        </a:p>
      </dgm:t>
    </dgm:pt>
    <dgm:pt modelId="{D1D0D4B9-EAAB-44C0-9255-EFA46F71C4F2}" type="pres">
      <dgm:prSet presAssocID="{2E924AFA-1DDD-4DD7-886B-661D56DB04A9}" presName="rect2" presStyleLbl="fgImgPlace1" presStyleIdx="3" presStyleCnt="12"/>
      <dgm:spPr>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dgm:spPr>
    </dgm:pt>
    <dgm:pt modelId="{F60519F4-25B9-4F1F-879D-FB1C2F5DFD62}" type="pres">
      <dgm:prSet presAssocID="{333524B6-3F9B-499C-8694-35634CEEEB10}" presName="sibTrans" presStyleCnt="0"/>
      <dgm:spPr/>
    </dgm:pt>
    <dgm:pt modelId="{8B87E866-4EAB-446B-982D-1CF439BBB5E4}" type="pres">
      <dgm:prSet presAssocID="{FAC57D8D-29B5-47D1-B06E-E23EFAA7B856}" presName="composite" presStyleCnt="0"/>
      <dgm:spPr/>
    </dgm:pt>
    <dgm:pt modelId="{8C4C9662-31C7-4F33-9C5E-5E00078F99B2}" type="pres">
      <dgm:prSet presAssocID="{FAC57D8D-29B5-47D1-B06E-E23EFAA7B856}" presName="rect1" presStyleLbl="trAlignAcc1" presStyleIdx="4" presStyleCnt="12">
        <dgm:presLayoutVars>
          <dgm:bulletEnabled val="1"/>
        </dgm:presLayoutVars>
      </dgm:prSet>
      <dgm:spPr/>
      <dgm:t>
        <a:bodyPr/>
        <a:lstStyle/>
        <a:p>
          <a:endParaRPr lang="en-US"/>
        </a:p>
      </dgm:t>
    </dgm:pt>
    <dgm:pt modelId="{8A15D272-2B79-430B-B48A-70457178D70C}" type="pres">
      <dgm:prSet presAssocID="{FAC57D8D-29B5-47D1-B06E-E23EFAA7B856}" presName="rect2" presStyleLbl="fgImgPlace1" presStyleIdx="4" presStyleCnt="12"/>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3252B162-9BE4-4F26-96CE-27EA67A74A16}" type="pres">
      <dgm:prSet presAssocID="{2065428D-8884-47CB-840F-6AA5040086F5}" presName="sibTrans" presStyleCnt="0"/>
      <dgm:spPr/>
    </dgm:pt>
    <dgm:pt modelId="{AA717805-EBA6-47B5-A6C1-8F984F28A6AF}" type="pres">
      <dgm:prSet presAssocID="{63873572-E338-4DFF-9DCB-5DF3A51B0056}" presName="composite" presStyleCnt="0"/>
      <dgm:spPr/>
    </dgm:pt>
    <dgm:pt modelId="{FC3F8F68-1217-4BC4-B3F2-6961A699E82B}" type="pres">
      <dgm:prSet presAssocID="{63873572-E338-4DFF-9DCB-5DF3A51B0056}" presName="rect1" presStyleLbl="trAlignAcc1" presStyleIdx="5" presStyleCnt="12">
        <dgm:presLayoutVars>
          <dgm:bulletEnabled val="1"/>
        </dgm:presLayoutVars>
      </dgm:prSet>
      <dgm:spPr/>
      <dgm:t>
        <a:bodyPr/>
        <a:lstStyle/>
        <a:p>
          <a:endParaRPr lang="en-US"/>
        </a:p>
      </dgm:t>
    </dgm:pt>
    <dgm:pt modelId="{459A4FAC-A816-4E78-AE1E-07510DC0123F}" type="pres">
      <dgm:prSet presAssocID="{63873572-E338-4DFF-9DCB-5DF3A51B0056}" presName="rect2" presStyleLbl="fgImgPlace1" presStyleIdx="5" presStyleCnt="12"/>
      <dgm:spPr>
        <a:blipFill>
          <a:blip xmlns:r="http://schemas.openxmlformats.org/officeDocument/2006/relationships" r:embed="rId6">
            <a:extLst>
              <a:ext uri="{28A0092B-C50C-407E-A947-70E740481C1C}">
                <a14:useLocalDpi xmlns:a14="http://schemas.microsoft.com/office/drawing/2010/main" val="0"/>
              </a:ext>
            </a:extLst>
          </a:blip>
          <a:srcRect/>
          <a:stretch>
            <a:fillRect l="-4000" r="-4000"/>
          </a:stretch>
        </a:blipFill>
      </dgm:spPr>
    </dgm:pt>
    <dgm:pt modelId="{5C7E2D87-E96A-4208-AC4F-AE995AC0A468}" type="pres">
      <dgm:prSet presAssocID="{061843DF-6631-4D2C-B6B0-1A3ADEA670C7}" presName="sibTrans" presStyleCnt="0"/>
      <dgm:spPr/>
    </dgm:pt>
    <dgm:pt modelId="{E65709CA-5B85-43C7-9709-9A8430B22C50}" type="pres">
      <dgm:prSet presAssocID="{F43B1B11-B16B-45F3-8C41-F5E80D5C12BC}" presName="composite" presStyleCnt="0"/>
      <dgm:spPr/>
    </dgm:pt>
    <dgm:pt modelId="{E43F44FE-9D3C-415A-9702-BB23C4DCCE4B}" type="pres">
      <dgm:prSet presAssocID="{F43B1B11-B16B-45F3-8C41-F5E80D5C12BC}" presName="rect1" presStyleLbl="trAlignAcc1" presStyleIdx="6" presStyleCnt="12" custScaleY="129822">
        <dgm:presLayoutVars>
          <dgm:bulletEnabled val="1"/>
        </dgm:presLayoutVars>
      </dgm:prSet>
      <dgm:spPr/>
      <dgm:t>
        <a:bodyPr/>
        <a:lstStyle/>
        <a:p>
          <a:endParaRPr lang="en-US"/>
        </a:p>
      </dgm:t>
    </dgm:pt>
    <dgm:pt modelId="{7CD2B3B8-F1F0-441D-9C85-9E44D535F79C}" type="pres">
      <dgm:prSet presAssocID="{F43B1B11-B16B-45F3-8C41-F5E80D5C12BC}" presName="rect2" presStyleLbl="fgImgPlace1" presStyleIdx="6" presStyleCnt="12"/>
      <dgm:spPr>
        <a:blipFill>
          <a:blip xmlns:r="http://schemas.openxmlformats.org/officeDocument/2006/relationships" r:embed="rId7"/>
          <a:srcRect/>
          <a:stretch>
            <a:fillRect l="-20000" r="-20000"/>
          </a:stretch>
        </a:blipFill>
      </dgm:spPr>
    </dgm:pt>
    <dgm:pt modelId="{053C4574-1478-45D5-A82A-5316CA232296}" type="pres">
      <dgm:prSet presAssocID="{F6F82DEC-2359-42D1-81E0-BD6BB6FB87C7}" presName="sibTrans" presStyleCnt="0"/>
      <dgm:spPr/>
    </dgm:pt>
    <dgm:pt modelId="{FB135338-6E97-4AC6-9D78-2911F0D06F2F}" type="pres">
      <dgm:prSet presAssocID="{08F68398-F56A-42BE-A58B-E5A2ABB54E82}" presName="composite" presStyleCnt="0"/>
      <dgm:spPr/>
    </dgm:pt>
    <dgm:pt modelId="{346BB768-A0E9-4B54-8F17-7E852F22090B}" type="pres">
      <dgm:prSet presAssocID="{08F68398-F56A-42BE-A58B-E5A2ABB54E82}" presName="rect1" presStyleLbl="trAlignAcc1" presStyleIdx="7" presStyleCnt="12">
        <dgm:presLayoutVars>
          <dgm:bulletEnabled val="1"/>
        </dgm:presLayoutVars>
      </dgm:prSet>
      <dgm:spPr/>
      <dgm:t>
        <a:bodyPr/>
        <a:lstStyle/>
        <a:p>
          <a:endParaRPr lang="en-US"/>
        </a:p>
      </dgm:t>
    </dgm:pt>
    <dgm:pt modelId="{F6CBC953-3A20-402F-AC14-C2C1166CB9E8}" type="pres">
      <dgm:prSet presAssocID="{08F68398-F56A-42BE-A58B-E5A2ABB54E82}" presName="rect2" presStyleLbl="fgImgPlace1" presStyleIdx="7" presStyleCnt="12"/>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8000" r="-28000"/>
          </a:stretch>
        </a:blipFill>
      </dgm:spPr>
    </dgm:pt>
    <dgm:pt modelId="{A5CAE8D8-72E0-4E91-9B38-2A74CEA45E62}" type="pres">
      <dgm:prSet presAssocID="{BDEFD276-1678-43C7-AA76-CF45FB682F71}" presName="sibTrans" presStyleCnt="0"/>
      <dgm:spPr/>
    </dgm:pt>
    <dgm:pt modelId="{AB5FB832-AC96-4DD1-A24C-543A4850210D}" type="pres">
      <dgm:prSet presAssocID="{03E5398B-7029-41FA-8277-F90615AAF87C}" presName="composite" presStyleCnt="0"/>
      <dgm:spPr/>
    </dgm:pt>
    <dgm:pt modelId="{5A41C9ED-46DD-4800-940F-D0C476C41BFA}" type="pres">
      <dgm:prSet presAssocID="{03E5398B-7029-41FA-8277-F90615AAF87C}" presName="rect1" presStyleLbl="trAlignAcc1" presStyleIdx="8" presStyleCnt="12">
        <dgm:presLayoutVars>
          <dgm:bulletEnabled val="1"/>
        </dgm:presLayoutVars>
      </dgm:prSet>
      <dgm:spPr/>
      <dgm:t>
        <a:bodyPr/>
        <a:lstStyle/>
        <a:p>
          <a:endParaRPr lang="en-US"/>
        </a:p>
      </dgm:t>
    </dgm:pt>
    <dgm:pt modelId="{77BD57DC-2CE3-43A8-A97A-35407C65BFBE}" type="pres">
      <dgm:prSet presAssocID="{03E5398B-7029-41FA-8277-F90615AAF87C}" presName="rect2" presStyleLbl="fgImgPlace1" presStyleIdx="8" presStyleCnt="12"/>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pt>
    <dgm:pt modelId="{84CE37D8-34F3-441B-A5FA-769068303539}" type="pres">
      <dgm:prSet presAssocID="{815FD964-9DE1-40E1-A6E5-813FAC272A79}" presName="sibTrans" presStyleCnt="0"/>
      <dgm:spPr/>
    </dgm:pt>
    <dgm:pt modelId="{8E4C4D74-6B9E-4F21-AA92-CFF42FC0A08B}" type="pres">
      <dgm:prSet presAssocID="{4AD99235-217E-48E6-8A3F-F22181E77EE7}" presName="composite" presStyleCnt="0"/>
      <dgm:spPr/>
    </dgm:pt>
    <dgm:pt modelId="{881FFA56-15F7-416E-BA44-5AD81FCA6C5E}" type="pres">
      <dgm:prSet presAssocID="{4AD99235-217E-48E6-8A3F-F22181E77EE7}" presName="rect1" presStyleLbl="trAlignAcc1" presStyleIdx="9" presStyleCnt="12">
        <dgm:presLayoutVars>
          <dgm:bulletEnabled val="1"/>
        </dgm:presLayoutVars>
      </dgm:prSet>
      <dgm:spPr/>
      <dgm:t>
        <a:bodyPr/>
        <a:lstStyle/>
        <a:p>
          <a:endParaRPr lang="en-US"/>
        </a:p>
      </dgm:t>
    </dgm:pt>
    <dgm:pt modelId="{A5AC28BF-41FB-45CE-90EB-70D6F12FB832}" type="pres">
      <dgm:prSet presAssocID="{4AD99235-217E-48E6-8A3F-F22181E77EE7}" presName="rect2" presStyleLbl="fgImgPlace1" presStyleIdx="9" presStyleCnt="12" custScaleX="84757" custScaleY="78914"/>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 modelId="{D8069E33-EA9A-42E9-99B1-109BAB8AB67C}" type="pres">
      <dgm:prSet presAssocID="{AC08B963-3889-4362-9D7A-90DDE2284CB5}" presName="sibTrans" presStyleCnt="0"/>
      <dgm:spPr/>
    </dgm:pt>
    <dgm:pt modelId="{ED1FEEB0-E716-4A73-B68A-8D57181EF5B9}" type="pres">
      <dgm:prSet presAssocID="{DF07635E-87B5-426B-BF38-244A4BA9FB7A}" presName="composite" presStyleCnt="0"/>
      <dgm:spPr/>
    </dgm:pt>
    <dgm:pt modelId="{D5EF6C1F-2AA3-419D-B12D-2BD2C2E64979}" type="pres">
      <dgm:prSet presAssocID="{DF07635E-87B5-426B-BF38-244A4BA9FB7A}" presName="rect1" presStyleLbl="trAlignAcc1" presStyleIdx="10" presStyleCnt="12">
        <dgm:presLayoutVars>
          <dgm:bulletEnabled val="1"/>
        </dgm:presLayoutVars>
      </dgm:prSet>
      <dgm:spPr/>
      <dgm:t>
        <a:bodyPr/>
        <a:lstStyle/>
        <a:p>
          <a:endParaRPr lang="en-US"/>
        </a:p>
      </dgm:t>
    </dgm:pt>
    <dgm:pt modelId="{834C8777-912A-40A8-AB3F-1C8E41420F9A}" type="pres">
      <dgm:prSet presAssocID="{DF07635E-87B5-426B-BF38-244A4BA9FB7A}" presName="rect2" presStyleLbl="fgImgPlace1" presStyleIdx="10" presStyleCnt="12"/>
      <dgm:spPr>
        <a:blipFill>
          <a:blip xmlns:r="http://schemas.openxmlformats.org/officeDocument/2006/relationships" r:embed="rId11">
            <a:extLst>
              <a:ext uri="{28A0092B-C50C-407E-A947-70E740481C1C}">
                <a14:useLocalDpi xmlns:a14="http://schemas.microsoft.com/office/drawing/2010/main" val="0"/>
              </a:ext>
            </a:extLst>
          </a:blip>
          <a:srcRect/>
          <a:stretch>
            <a:fillRect l="-25000" r="-25000"/>
          </a:stretch>
        </a:blipFill>
      </dgm:spPr>
    </dgm:pt>
    <dgm:pt modelId="{7DFD6A57-300D-47CD-91FF-D035DC9B1DD9}" type="pres">
      <dgm:prSet presAssocID="{0BA833A4-1718-44D0-AC2D-32DFAEAA1B01}" presName="sibTrans" presStyleCnt="0"/>
      <dgm:spPr/>
    </dgm:pt>
    <dgm:pt modelId="{DDF97A4E-06AA-46E2-AE6A-C68F7E4633C8}" type="pres">
      <dgm:prSet presAssocID="{EEA7F637-3408-43BF-8DD1-9D6F761EBC3F}" presName="composite" presStyleCnt="0"/>
      <dgm:spPr/>
    </dgm:pt>
    <dgm:pt modelId="{9488CA2F-2756-4454-8EC6-55CD2635C957}" type="pres">
      <dgm:prSet presAssocID="{EEA7F637-3408-43BF-8DD1-9D6F761EBC3F}" presName="rect1" presStyleLbl="trAlignAcc1" presStyleIdx="11" presStyleCnt="12">
        <dgm:presLayoutVars>
          <dgm:bulletEnabled val="1"/>
        </dgm:presLayoutVars>
      </dgm:prSet>
      <dgm:spPr/>
      <dgm:t>
        <a:bodyPr/>
        <a:lstStyle/>
        <a:p>
          <a:endParaRPr lang="en-US"/>
        </a:p>
      </dgm:t>
    </dgm:pt>
    <dgm:pt modelId="{70A4B79A-5B35-42D1-97CC-08D9C6AE1AEB}" type="pres">
      <dgm:prSet presAssocID="{EEA7F637-3408-43BF-8DD1-9D6F761EBC3F}" presName="rect2" presStyleLbl="fgImgPlace1" presStyleIdx="11" presStyleCnt="12"/>
      <dgm:spPr>
        <a:blipFill>
          <a:blip xmlns:r="http://schemas.openxmlformats.org/officeDocument/2006/relationships" r:embed="rId12">
            <a:extLst>
              <a:ext uri="{28A0092B-C50C-407E-A947-70E740481C1C}">
                <a14:useLocalDpi xmlns:a14="http://schemas.microsoft.com/office/drawing/2010/main" val="0"/>
              </a:ext>
            </a:extLst>
          </a:blip>
          <a:srcRect/>
          <a:stretch>
            <a:fillRect l="-25000" r="-25000"/>
          </a:stretch>
        </a:blipFill>
      </dgm:spPr>
    </dgm:pt>
  </dgm:ptLst>
  <dgm:cxnLst>
    <dgm:cxn modelId="{BFD8B371-547D-4014-921E-7A7FB7D10853}" type="presOf" srcId="{FAC57D8D-29B5-47D1-B06E-E23EFAA7B856}" destId="{8C4C9662-31C7-4F33-9C5E-5E00078F99B2}" srcOrd="0" destOrd="0" presId="urn:microsoft.com/office/officeart/2008/layout/PictureStrips"/>
    <dgm:cxn modelId="{D5538E3C-93C9-4684-8391-EB313877C9A0}" srcId="{BB6A7D8D-19AC-4BBF-8ABD-F4CDC705A23A}" destId="{03E5398B-7029-41FA-8277-F90615AAF87C}" srcOrd="8" destOrd="0" parTransId="{FF5A574E-0C08-4989-B115-ECBE21163421}" sibTransId="{815FD964-9DE1-40E1-A6E5-813FAC272A79}"/>
    <dgm:cxn modelId="{B78A971A-6CA5-4BAE-8E0E-8A996A4F3254}" srcId="{BB6A7D8D-19AC-4BBF-8ABD-F4CDC705A23A}" destId="{89D646B8-6E6F-4A49-B612-10B65ADCFCD3}" srcOrd="0" destOrd="0" parTransId="{5A150818-7F41-44CC-9E75-A483137CAE7A}" sibTransId="{DB48A02B-44A8-4949-AEA6-41918ED44D3F}"/>
    <dgm:cxn modelId="{896E1331-D8A6-44F3-8F8E-B7A53E60BC7B}" srcId="{BB6A7D8D-19AC-4BBF-8ABD-F4CDC705A23A}" destId="{DF07635E-87B5-426B-BF38-244A4BA9FB7A}" srcOrd="10" destOrd="0" parTransId="{9037ECFE-A32D-4863-AC26-2519A326EB81}" sibTransId="{0BA833A4-1718-44D0-AC2D-32DFAEAA1B01}"/>
    <dgm:cxn modelId="{A92C40F8-D02C-400C-A812-6BAFAB6082AE}" type="presOf" srcId="{58FCAC4A-1E65-4D65-9F6A-69F26C8C434A}" destId="{E64B046F-7B1C-410B-8B92-39FE9ECFAC0A}" srcOrd="0" destOrd="0" presId="urn:microsoft.com/office/officeart/2008/layout/PictureStrips"/>
    <dgm:cxn modelId="{F4CD596D-A48B-4192-9E58-FE9B09009319}" type="presOf" srcId="{BB6A7D8D-19AC-4BBF-8ABD-F4CDC705A23A}" destId="{646C2DCF-5493-4AB9-AECA-B1C11AC137ED}" srcOrd="0" destOrd="0" presId="urn:microsoft.com/office/officeart/2008/layout/PictureStrips"/>
    <dgm:cxn modelId="{7CE325F4-D5B4-414D-8FA6-3E8F484D98BF}" srcId="{BB6A7D8D-19AC-4BBF-8ABD-F4CDC705A23A}" destId="{F43B1B11-B16B-45F3-8C41-F5E80D5C12BC}" srcOrd="6" destOrd="0" parTransId="{367C8B11-7576-4FC8-8E38-8ECA2A6AD6A7}" sibTransId="{F6F82DEC-2359-42D1-81E0-BD6BB6FB87C7}"/>
    <dgm:cxn modelId="{4B25FFB1-6E43-4D2D-87E6-1D41D75A4A1B}" srcId="{BB6A7D8D-19AC-4BBF-8ABD-F4CDC705A23A}" destId="{08F68398-F56A-42BE-A58B-E5A2ABB54E82}" srcOrd="7" destOrd="0" parTransId="{31126919-6E76-44F0-A528-CBF62912CB70}" sibTransId="{BDEFD276-1678-43C7-AA76-CF45FB682F71}"/>
    <dgm:cxn modelId="{EC2F1DD7-DE78-4681-9A9B-4737DCD75781}" type="presOf" srcId="{03E5398B-7029-41FA-8277-F90615AAF87C}" destId="{5A41C9ED-46DD-4800-940F-D0C476C41BFA}" srcOrd="0" destOrd="0" presId="urn:microsoft.com/office/officeart/2008/layout/PictureStrips"/>
    <dgm:cxn modelId="{27647ADA-DCE9-41A1-B918-496CD49DCF9E}" type="presOf" srcId="{F43B1B11-B16B-45F3-8C41-F5E80D5C12BC}" destId="{E43F44FE-9D3C-415A-9702-BB23C4DCCE4B}" srcOrd="0" destOrd="0" presId="urn:microsoft.com/office/officeart/2008/layout/PictureStrips"/>
    <dgm:cxn modelId="{2835B784-5FF7-4FD2-94D1-D10F17F7D627}" type="presOf" srcId="{EEA7F637-3408-43BF-8DD1-9D6F761EBC3F}" destId="{9488CA2F-2756-4454-8EC6-55CD2635C957}" srcOrd="0" destOrd="0" presId="urn:microsoft.com/office/officeart/2008/layout/PictureStrips"/>
    <dgm:cxn modelId="{FB9235F1-B62F-4EA7-80D6-E5E7C9AC31F2}" srcId="{BB6A7D8D-19AC-4BBF-8ABD-F4CDC705A23A}" destId="{2E924AFA-1DDD-4DD7-886B-661D56DB04A9}" srcOrd="3" destOrd="0" parTransId="{8BBB943D-C21B-4830-83C4-4F73FCFFCF08}" sibTransId="{333524B6-3F9B-499C-8694-35634CEEEB10}"/>
    <dgm:cxn modelId="{C7B48AB2-B92B-4336-886E-DDAD6AB657A1}" type="presOf" srcId="{89D646B8-6E6F-4A49-B612-10B65ADCFCD3}" destId="{7EBAC72D-8235-49D7-8F94-935F7DCA7EC1}" srcOrd="0" destOrd="0" presId="urn:microsoft.com/office/officeart/2008/layout/PictureStrips"/>
    <dgm:cxn modelId="{C7915218-555A-491D-8128-F89B55088D80}" type="presOf" srcId="{4AD99235-217E-48E6-8A3F-F22181E77EE7}" destId="{881FFA56-15F7-416E-BA44-5AD81FCA6C5E}" srcOrd="0" destOrd="0" presId="urn:microsoft.com/office/officeart/2008/layout/PictureStrips"/>
    <dgm:cxn modelId="{EE8E4CF0-10B6-4C62-9957-78923913EEBB}" type="presOf" srcId="{5F04D4CA-F4D8-493B-BEC0-C5D289A88117}" destId="{9FB73307-C877-4208-833A-2E6CD34CEA23}" srcOrd="0" destOrd="0" presId="urn:microsoft.com/office/officeart/2008/layout/PictureStrips"/>
    <dgm:cxn modelId="{09BE9837-010B-49E1-AF41-FAA342CA4A47}" srcId="{BB6A7D8D-19AC-4BBF-8ABD-F4CDC705A23A}" destId="{5F04D4CA-F4D8-493B-BEC0-C5D289A88117}" srcOrd="2" destOrd="0" parTransId="{41178E29-B1C7-4B95-8316-876D4ADEBE7D}" sibTransId="{060A2AF7-2AE7-43DC-B60D-C90DF0E5983E}"/>
    <dgm:cxn modelId="{3DEAC6F4-9A5F-4DD2-BE50-0F8E07236599}" srcId="{BB6A7D8D-19AC-4BBF-8ABD-F4CDC705A23A}" destId="{4AD99235-217E-48E6-8A3F-F22181E77EE7}" srcOrd="9" destOrd="0" parTransId="{ED197E8A-99DB-486E-97E9-1676F2CFDBB7}" sibTransId="{AC08B963-3889-4362-9D7A-90DDE2284CB5}"/>
    <dgm:cxn modelId="{D48DEA53-CB29-4BB5-83C5-A2265B12AD6B}" srcId="{BB6A7D8D-19AC-4BBF-8ABD-F4CDC705A23A}" destId="{58FCAC4A-1E65-4D65-9F6A-69F26C8C434A}" srcOrd="1" destOrd="0" parTransId="{730E41B5-D43F-428A-B50A-26BE3409D91B}" sibTransId="{FF137ADC-2DFE-4B70-962C-4A6B030AC2C0}"/>
    <dgm:cxn modelId="{A0F7EF6A-1DCD-422B-AD70-E18098D532CD}" srcId="{BB6A7D8D-19AC-4BBF-8ABD-F4CDC705A23A}" destId="{EEA7F637-3408-43BF-8DD1-9D6F761EBC3F}" srcOrd="11" destOrd="0" parTransId="{D31C21D1-97A0-4594-B031-9B48E36118C0}" sibTransId="{6385F952-227B-4BE5-B723-02F8F6CB4ED3}"/>
    <dgm:cxn modelId="{68928495-404A-46DA-8AE8-07FB4F3DFE2A}" srcId="{BB6A7D8D-19AC-4BBF-8ABD-F4CDC705A23A}" destId="{FAC57D8D-29B5-47D1-B06E-E23EFAA7B856}" srcOrd="4" destOrd="0" parTransId="{9B536313-2653-4F2C-B43B-702A26BBDCAE}" sibTransId="{2065428D-8884-47CB-840F-6AA5040086F5}"/>
    <dgm:cxn modelId="{BE13ABD1-1001-4787-A7D6-8A43E7F4CB76}" type="presOf" srcId="{63873572-E338-4DFF-9DCB-5DF3A51B0056}" destId="{FC3F8F68-1217-4BC4-B3F2-6961A699E82B}" srcOrd="0" destOrd="0" presId="urn:microsoft.com/office/officeart/2008/layout/PictureStrips"/>
    <dgm:cxn modelId="{99FE6293-ADC0-42ED-8190-2176931ABD44}" type="presOf" srcId="{2E924AFA-1DDD-4DD7-886B-661D56DB04A9}" destId="{39FC2FBB-7186-49E6-84A0-C5EB611E3CB4}" srcOrd="0" destOrd="0" presId="urn:microsoft.com/office/officeart/2008/layout/PictureStrips"/>
    <dgm:cxn modelId="{111D81C3-419F-4D07-BFF7-C00B54F5D01E}" type="presOf" srcId="{08F68398-F56A-42BE-A58B-E5A2ABB54E82}" destId="{346BB768-A0E9-4B54-8F17-7E852F22090B}" srcOrd="0" destOrd="0" presId="urn:microsoft.com/office/officeart/2008/layout/PictureStrips"/>
    <dgm:cxn modelId="{176E7FAB-9791-4CD8-A0D3-63D734DEA0B5}" type="presOf" srcId="{DF07635E-87B5-426B-BF38-244A4BA9FB7A}" destId="{D5EF6C1F-2AA3-419D-B12D-2BD2C2E64979}" srcOrd="0" destOrd="0" presId="urn:microsoft.com/office/officeart/2008/layout/PictureStrips"/>
    <dgm:cxn modelId="{AFE50B00-F749-468D-AB2F-6E6ED7FD05FC}" srcId="{BB6A7D8D-19AC-4BBF-8ABD-F4CDC705A23A}" destId="{63873572-E338-4DFF-9DCB-5DF3A51B0056}" srcOrd="5" destOrd="0" parTransId="{013C8A07-E86E-4F80-86D3-C0EA84035E0E}" sibTransId="{061843DF-6631-4D2C-B6B0-1A3ADEA670C7}"/>
    <dgm:cxn modelId="{44B1400F-61B5-4A64-A39E-15EA626DE5F2}" type="presParOf" srcId="{646C2DCF-5493-4AB9-AECA-B1C11AC137ED}" destId="{9D4C4997-6A56-424A-9913-6607398E9769}" srcOrd="0" destOrd="0" presId="urn:microsoft.com/office/officeart/2008/layout/PictureStrips"/>
    <dgm:cxn modelId="{7A205083-A21B-451D-876A-A180F7E9557C}" type="presParOf" srcId="{9D4C4997-6A56-424A-9913-6607398E9769}" destId="{7EBAC72D-8235-49D7-8F94-935F7DCA7EC1}" srcOrd="0" destOrd="0" presId="urn:microsoft.com/office/officeart/2008/layout/PictureStrips"/>
    <dgm:cxn modelId="{8E2667A7-C6F4-417E-9AB4-F62913C11016}" type="presParOf" srcId="{9D4C4997-6A56-424A-9913-6607398E9769}" destId="{FC2AB63D-E8BB-4811-B033-8408847F35B4}" srcOrd="1" destOrd="0" presId="urn:microsoft.com/office/officeart/2008/layout/PictureStrips"/>
    <dgm:cxn modelId="{16253E7C-5E99-4075-9EB2-D72D05E82849}" type="presParOf" srcId="{646C2DCF-5493-4AB9-AECA-B1C11AC137ED}" destId="{482872F7-86A0-4975-BCB6-892C137510FC}" srcOrd="1" destOrd="0" presId="urn:microsoft.com/office/officeart/2008/layout/PictureStrips"/>
    <dgm:cxn modelId="{57C4C072-A295-4295-9A01-9D59CAEB556A}" type="presParOf" srcId="{646C2DCF-5493-4AB9-AECA-B1C11AC137ED}" destId="{D5E3FFB0-DCD2-4439-B661-0DA54E351187}" srcOrd="2" destOrd="0" presId="urn:microsoft.com/office/officeart/2008/layout/PictureStrips"/>
    <dgm:cxn modelId="{E2DF285D-E36E-461D-9C1B-3716E14E0419}" type="presParOf" srcId="{D5E3FFB0-DCD2-4439-B661-0DA54E351187}" destId="{E64B046F-7B1C-410B-8B92-39FE9ECFAC0A}" srcOrd="0" destOrd="0" presId="urn:microsoft.com/office/officeart/2008/layout/PictureStrips"/>
    <dgm:cxn modelId="{E6A6DE71-176D-4C37-BED2-AA73757BFCC1}" type="presParOf" srcId="{D5E3FFB0-DCD2-4439-B661-0DA54E351187}" destId="{5E53009C-F784-47F1-A839-642FCBC826C1}" srcOrd="1" destOrd="0" presId="urn:microsoft.com/office/officeart/2008/layout/PictureStrips"/>
    <dgm:cxn modelId="{AEEAF3D1-0329-43DB-9072-DE3DD8D92A8D}" type="presParOf" srcId="{646C2DCF-5493-4AB9-AECA-B1C11AC137ED}" destId="{AD4C26D0-6DC8-43EA-A819-E0209611CE4E}" srcOrd="3" destOrd="0" presId="urn:microsoft.com/office/officeart/2008/layout/PictureStrips"/>
    <dgm:cxn modelId="{F808778F-C4DB-457A-B410-BAC27C14F613}" type="presParOf" srcId="{646C2DCF-5493-4AB9-AECA-B1C11AC137ED}" destId="{C2A04ADA-7C56-4481-A610-E9EC6A1E8C81}" srcOrd="4" destOrd="0" presId="urn:microsoft.com/office/officeart/2008/layout/PictureStrips"/>
    <dgm:cxn modelId="{C74B995B-E2B0-44AE-8FDA-C48CD9672AF2}" type="presParOf" srcId="{C2A04ADA-7C56-4481-A610-E9EC6A1E8C81}" destId="{9FB73307-C877-4208-833A-2E6CD34CEA23}" srcOrd="0" destOrd="0" presId="urn:microsoft.com/office/officeart/2008/layout/PictureStrips"/>
    <dgm:cxn modelId="{D39ADE48-5AFF-4018-BB56-16ED48127222}" type="presParOf" srcId="{C2A04ADA-7C56-4481-A610-E9EC6A1E8C81}" destId="{41ED6FC5-2993-48D2-AD58-27878701460E}" srcOrd="1" destOrd="0" presId="urn:microsoft.com/office/officeart/2008/layout/PictureStrips"/>
    <dgm:cxn modelId="{762A0C11-29B1-45D3-B4C1-C09EACF37416}" type="presParOf" srcId="{646C2DCF-5493-4AB9-AECA-B1C11AC137ED}" destId="{E5E2A087-9369-4026-9338-6BEEBA4AEC83}" srcOrd="5" destOrd="0" presId="urn:microsoft.com/office/officeart/2008/layout/PictureStrips"/>
    <dgm:cxn modelId="{6E2F1A24-8654-4850-9333-E38538DCDF80}" type="presParOf" srcId="{646C2DCF-5493-4AB9-AECA-B1C11AC137ED}" destId="{B208DA64-CD22-4AE0-8AA3-D2C515BA2736}" srcOrd="6" destOrd="0" presId="urn:microsoft.com/office/officeart/2008/layout/PictureStrips"/>
    <dgm:cxn modelId="{671D36AF-1345-40BF-8F45-9E8E94784C43}" type="presParOf" srcId="{B208DA64-CD22-4AE0-8AA3-D2C515BA2736}" destId="{39FC2FBB-7186-49E6-84A0-C5EB611E3CB4}" srcOrd="0" destOrd="0" presId="urn:microsoft.com/office/officeart/2008/layout/PictureStrips"/>
    <dgm:cxn modelId="{9A9AA406-4E97-486A-AB64-8C827EC90697}" type="presParOf" srcId="{B208DA64-CD22-4AE0-8AA3-D2C515BA2736}" destId="{D1D0D4B9-EAAB-44C0-9255-EFA46F71C4F2}" srcOrd="1" destOrd="0" presId="urn:microsoft.com/office/officeart/2008/layout/PictureStrips"/>
    <dgm:cxn modelId="{63542BE4-7DD8-450D-9F3C-C483B0E1E947}" type="presParOf" srcId="{646C2DCF-5493-4AB9-AECA-B1C11AC137ED}" destId="{F60519F4-25B9-4F1F-879D-FB1C2F5DFD62}" srcOrd="7" destOrd="0" presId="urn:microsoft.com/office/officeart/2008/layout/PictureStrips"/>
    <dgm:cxn modelId="{63D11645-5A6E-40F4-8AC5-C913A04E28FD}" type="presParOf" srcId="{646C2DCF-5493-4AB9-AECA-B1C11AC137ED}" destId="{8B87E866-4EAB-446B-982D-1CF439BBB5E4}" srcOrd="8" destOrd="0" presId="urn:microsoft.com/office/officeart/2008/layout/PictureStrips"/>
    <dgm:cxn modelId="{256C5345-DF2B-44F3-853C-0E6E0365D618}" type="presParOf" srcId="{8B87E866-4EAB-446B-982D-1CF439BBB5E4}" destId="{8C4C9662-31C7-4F33-9C5E-5E00078F99B2}" srcOrd="0" destOrd="0" presId="urn:microsoft.com/office/officeart/2008/layout/PictureStrips"/>
    <dgm:cxn modelId="{C8189B53-D49D-470D-A3A0-25887EEC4911}" type="presParOf" srcId="{8B87E866-4EAB-446B-982D-1CF439BBB5E4}" destId="{8A15D272-2B79-430B-B48A-70457178D70C}" srcOrd="1" destOrd="0" presId="urn:microsoft.com/office/officeart/2008/layout/PictureStrips"/>
    <dgm:cxn modelId="{B9C4C0E6-E1C8-45A8-B723-B6035241336C}" type="presParOf" srcId="{646C2DCF-5493-4AB9-AECA-B1C11AC137ED}" destId="{3252B162-9BE4-4F26-96CE-27EA67A74A16}" srcOrd="9" destOrd="0" presId="urn:microsoft.com/office/officeart/2008/layout/PictureStrips"/>
    <dgm:cxn modelId="{A0569D04-4F99-48F5-B6E2-CD391C940A6B}" type="presParOf" srcId="{646C2DCF-5493-4AB9-AECA-B1C11AC137ED}" destId="{AA717805-EBA6-47B5-A6C1-8F984F28A6AF}" srcOrd="10" destOrd="0" presId="urn:microsoft.com/office/officeart/2008/layout/PictureStrips"/>
    <dgm:cxn modelId="{C9DDDD50-C651-4237-B6B4-13507594A411}" type="presParOf" srcId="{AA717805-EBA6-47B5-A6C1-8F984F28A6AF}" destId="{FC3F8F68-1217-4BC4-B3F2-6961A699E82B}" srcOrd="0" destOrd="0" presId="urn:microsoft.com/office/officeart/2008/layout/PictureStrips"/>
    <dgm:cxn modelId="{5A5E3887-6434-40DC-BCE7-DDF60CE3FE8C}" type="presParOf" srcId="{AA717805-EBA6-47B5-A6C1-8F984F28A6AF}" destId="{459A4FAC-A816-4E78-AE1E-07510DC0123F}" srcOrd="1" destOrd="0" presId="urn:microsoft.com/office/officeart/2008/layout/PictureStrips"/>
    <dgm:cxn modelId="{01331BE6-D6E6-44DA-9D55-236E30308C8F}" type="presParOf" srcId="{646C2DCF-5493-4AB9-AECA-B1C11AC137ED}" destId="{5C7E2D87-E96A-4208-AC4F-AE995AC0A468}" srcOrd="11" destOrd="0" presId="urn:microsoft.com/office/officeart/2008/layout/PictureStrips"/>
    <dgm:cxn modelId="{3AC71924-E7A6-474C-BDC1-A9DBA8BB3F4C}" type="presParOf" srcId="{646C2DCF-5493-4AB9-AECA-B1C11AC137ED}" destId="{E65709CA-5B85-43C7-9709-9A8430B22C50}" srcOrd="12" destOrd="0" presId="urn:microsoft.com/office/officeart/2008/layout/PictureStrips"/>
    <dgm:cxn modelId="{6DB0A722-548D-4D1F-8029-0B623E477324}" type="presParOf" srcId="{E65709CA-5B85-43C7-9709-9A8430B22C50}" destId="{E43F44FE-9D3C-415A-9702-BB23C4DCCE4B}" srcOrd="0" destOrd="0" presId="urn:microsoft.com/office/officeart/2008/layout/PictureStrips"/>
    <dgm:cxn modelId="{2B7640D1-DED1-491C-A941-F51AF8D9FD9C}" type="presParOf" srcId="{E65709CA-5B85-43C7-9709-9A8430B22C50}" destId="{7CD2B3B8-F1F0-441D-9C85-9E44D535F79C}" srcOrd="1" destOrd="0" presId="urn:microsoft.com/office/officeart/2008/layout/PictureStrips"/>
    <dgm:cxn modelId="{3AAD7C07-CD25-41E1-A79A-C4A3E08F2297}" type="presParOf" srcId="{646C2DCF-5493-4AB9-AECA-B1C11AC137ED}" destId="{053C4574-1478-45D5-A82A-5316CA232296}" srcOrd="13" destOrd="0" presId="urn:microsoft.com/office/officeart/2008/layout/PictureStrips"/>
    <dgm:cxn modelId="{B88E5D13-83E9-4ECA-B1C9-9CD79531CCC3}" type="presParOf" srcId="{646C2DCF-5493-4AB9-AECA-B1C11AC137ED}" destId="{FB135338-6E97-4AC6-9D78-2911F0D06F2F}" srcOrd="14" destOrd="0" presId="urn:microsoft.com/office/officeart/2008/layout/PictureStrips"/>
    <dgm:cxn modelId="{7D71B2BB-54C6-418A-BD18-9ADAFCEC3352}" type="presParOf" srcId="{FB135338-6E97-4AC6-9D78-2911F0D06F2F}" destId="{346BB768-A0E9-4B54-8F17-7E852F22090B}" srcOrd="0" destOrd="0" presId="urn:microsoft.com/office/officeart/2008/layout/PictureStrips"/>
    <dgm:cxn modelId="{0F666FFC-78CF-4C21-809E-2B1828965213}" type="presParOf" srcId="{FB135338-6E97-4AC6-9D78-2911F0D06F2F}" destId="{F6CBC953-3A20-402F-AC14-C2C1166CB9E8}" srcOrd="1" destOrd="0" presId="urn:microsoft.com/office/officeart/2008/layout/PictureStrips"/>
    <dgm:cxn modelId="{4FB82F41-CFC7-4279-B182-136B01EF5F89}" type="presParOf" srcId="{646C2DCF-5493-4AB9-AECA-B1C11AC137ED}" destId="{A5CAE8D8-72E0-4E91-9B38-2A74CEA45E62}" srcOrd="15" destOrd="0" presId="urn:microsoft.com/office/officeart/2008/layout/PictureStrips"/>
    <dgm:cxn modelId="{F32F47DB-7F89-4C1F-8B31-0890A6749468}" type="presParOf" srcId="{646C2DCF-5493-4AB9-AECA-B1C11AC137ED}" destId="{AB5FB832-AC96-4DD1-A24C-543A4850210D}" srcOrd="16" destOrd="0" presId="urn:microsoft.com/office/officeart/2008/layout/PictureStrips"/>
    <dgm:cxn modelId="{2941CA69-C3E0-43BA-B933-1A6F811702F2}" type="presParOf" srcId="{AB5FB832-AC96-4DD1-A24C-543A4850210D}" destId="{5A41C9ED-46DD-4800-940F-D0C476C41BFA}" srcOrd="0" destOrd="0" presId="urn:microsoft.com/office/officeart/2008/layout/PictureStrips"/>
    <dgm:cxn modelId="{C0C54B51-AB2F-4F4F-B5B5-CE4085DF7166}" type="presParOf" srcId="{AB5FB832-AC96-4DD1-A24C-543A4850210D}" destId="{77BD57DC-2CE3-43A8-A97A-35407C65BFBE}" srcOrd="1" destOrd="0" presId="urn:microsoft.com/office/officeart/2008/layout/PictureStrips"/>
    <dgm:cxn modelId="{27E19468-7F9C-4F01-B047-0EA0A6292F8E}" type="presParOf" srcId="{646C2DCF-5493-4AB9-AECA-B1C11AC137ED}" destId="{84CE37D8-34F3-441B-A5FA-769068303539}" srcOrd="17" destOrd="0" presId="urn:microsoft.com/office/officeart/2008/layout/PictureStrips"/>
    <dgm:cxn modelId="{1C5A47B0-39F7-40CA-B14F-7621262427C5}" type="presParOf" srcId="{646C2DCF-5493-4AB9-AECA-B1C11AC137ED}" destId="{8E4C4D74-6B9E-4F21-AA92-CFF42FC0A08B}" srcOrd="18" destOrd="0" presId="urn:microsoft.com/office/officeart/2008/layout/PictureStrips"/>
    <dgm:cxn modelId="{E8F56665-BDD9-42C0-8A26-3F72459665E2}" type="presParOf" srcId="{8E4C4D74-6B9E-4F21-AA92-CFF42FC0A08B}" destId="{881FFA56-15F7-416E-BA44-5AD81FCA6C5E}" srcOrd="0" destOrd="0" presId="urn:microsoft.com/office/officeart/2008/layout/PictureStrips"/>
    <dgm:cxn modelId="{2E98BCB7-0FAC-4BF3-8439-582BD66461B2}" type="presParOf" srcId="{8E4C4D74-6B9E-4F21-AA92-CFF42FC0A08B}" destId="{A5AC28BF-41FB-45CE-90EB-70D6F12FB832}" srcOrd="1" destOrd="0" presId="urn:microsoft.com/office/officeart/2008/layout/PictureStrips"/>
    <dgm:cxn modelId="{9B71D12D-B401-47F6-923B-DF9A6AD68EA1}" type="presParOf" srcId="{646C2DCF-5493-4AB9-AECA-B1C11AC137ED}" destId="{D8069E33-EA9A-42E9-99B1-109BAB8AB67C}" srcOrd="19" destOrd="0" presId="urn:microsoft.com/office/officeart/2008/layout/PictureStrips"/>
    <dgm:cxn modelId="{3C775F17-F330-4B5E-AC28-7474FA75EC98}" type="presParOf" srcId="{646C2DCF-5493-4AB9-AECA-B1C11AC137ED}" destId="{ED1FEEB0-E716-4A73-B68A-8D57181EF5B9}" srcOrd="20" destOrd="0" presId="urn:microsoft.com/office/officeart/2008/layout/PictureStrips"/>
    <dgm:cxn modelId="{79F182A7-F0F0-4B1D-9513-815F3E279910}" type="presParOf" srcId="{ED1FEEB0-E716-4A73-B68A-8D57181EF5B9}" destId="{D5EF6C1F-2AA3-419D-B12D-2BD2C2E64979}" srcOrd="0" destOrd="0" presId="urn:microsoft.com/office/officeart/2008/layout/PictureStrips"/>
    <dgm:cxn modelId="{C621EB90-6A54-40FA-A287-D637BEE252EC}" type="presParOf" srcId="{ED1FEEB0-E716-4A73-B68A-8D57181EF5B9}" destId="{834C8777-912A-40A8-AB3F-1C8E41420F9A}" srcOrd="1" destOrd="0" presId="urn:microsoft.com/office/officeart/2008/layout/PictureStrips"/>
    <dgm:cxn modelId="{352FBF45-AC37-410E-8C12-CADD0EA59573}" type="presParOf" srcId="{646C2DCF-5493-4AB9-AECA-B1C11AC137ED}" destId="{7DFD6A57-300D-47CD-91FF-D035DC9B1DD9}" srcOrd="21" destOrd="0" presId="urn:microsoft.com/office/officeart/2008/layout/PictureStrips"/>
    <dgm:cxn modelId="{0A34E89C-F646-4CE3-9E69-40D1D0DFEDB2}" type="presParOf" srcId="{646C2DCF-5493-4AB9-AECA-B1C11AC137ED}" destId="{DDF97A4E-06AA-46E2-AE6A-C68F7E4633C8}" srcOrd="22" destOrd="0" presId="urn:microsoft.com/office/officeart/2008/layout/PictureStrips"/>
    <dgm:cxn modelId="{BC57C46E-288D-4B6E-902E-ED750F2573BC}" type="presParOf" srcId="{DDF97A4E-06AA-46E2-AE6A-C68F7E4633C8}" destId="{9488CA2F-2756-4454-8EC6-55CD2635C957}" srcOrd="0" destOrd="0" presId="urn:microsoft.com/office/officeart/2008/layout/PictureStrips"/>
    <dgm:cxn modelId="{925AC9F9-1236-4AAD-90D9-AF24FEA975AB}" type="presParOf" srcId="{DDF97A4E-06AA-46E2-AE6A-C68F7E4633C8}" destId="{70A4B79A-5B35-42D1-97CC-08D9C6AE1AE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8DBDED-2763-4929-BDE4-D15CA691EB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68E124-3D4C-4CA7-8EE7-EAF0E66544EB}">
      <dgm:prSet/>
      <dgm:spPr/>
      <dgm:t>
        <a:bodyPr/>
        <a:lstStyle/>
        <a:p>
          <a:pPr rtl="0"/>
          <a:r>
            <a:rPr lang="en-US" b="1" i="0" dirty="0"/>
            <a:t>LAND AS A RESOURCE </a:t>
          </a:r>
          <a:endParaRPr lang="en-US" dirty="0"/>
        </a:p>
      </dgm:t>
    </dgm:pt>
    <dgm:pt modelId="{E00F834C-2B00-4781-9BC8-FCC98251852E}" type="parTrans" cxnId="{5ECD590B-523B-4705-ADD8-468DEA97F0A9}">
      <dgm:prSet/>
      <dgm:spPr/>
      <dgm:t>
        <a:bodyPr/>
        <a:lstStyle/>
        <a:p>
          <a:endParaRPr lang="en-US"/>
        </a:p>
      </dgm:t>
    </dgm:pt>
    <dgm:pt modelId="{2E28FFF4-4C82-42D4-B3F6-FF755191A48F}" type="sibTrans" cxnId="{5ECD590B-523B-4705-ADD8-468DEA97F0A9}">
      <dgm:prSet/>
      <dgm:spPr/>
      <dgm:t>
        <a:bodyPr/>
        <a:lstStyle/>
        <a:p>
          <a:endParaRPr lang="en-US"/>
        </a:p>
      </dgm:t>
    </dgm:pt>
    <dgm:pt modelId="{FBC08F06-C280-4B1E-B84B-448C3CE0B29D}" type="pres">
      <dgm:prSet presAssocID="{C88DBDED-2763-4929-BDE4-D15CA691EB05}" presName="linear" presStyleCnt="0">
        <dgm:presLayoutVars>
          <dgm:animLvl val="lvl"/>
          <dgm:resizeHandles val="exact"/>
        </dgm:presLayoutVars>
      </dgm:prSet>
      <dgm:spPr/>
      <dgm:t>
        <a:bodyPr/>
        <a:lstStyle/>
        <a:p>
          <a:endParaRPr lang="en-US"/>
        </a:p>
      </dgm:t>
    </dgm:pt>
    <dgm:pt modelId="{43D43467-66D4-4F89-9995-AB48C33391E9}" type="pres">
      <dgm:prSet presAssocID="{4868E124-3D4C-4CA7-8EE7-EAF0E66544EB}" presName="parentText" presStyleLbl="node1" presStyleIdx="0" presStyleCnt="1">
        <dgm:presLayoutVars>
          <dgm:chMax val="0"/>
          <dgm:bulletEnabled val="1"/>
        </dgm:presLayoutVars>
      </dgm:prSet>
      <dgm:spPr/>
      <dgm:t>
        <a:bodyPr/>
        <a:lstStyle/>
        <a:p>
          <a:endParaRPr lang="en-US"/>
        </a:p>
      </dgm:t>
    </dgm:pt>
  </dgm:ptLst>
  <dgm:cxnLst>
    <dgm:cxn modelId="{B254E097-535B-4DE6-AD29-D3A286D95552}" type="presOf" srcId="{C88DBDED-2763-4929-BDE4-D15CA691EB05}" destId="{FBC08F06-C280-4B1E-B84B-448C3CE0B29D}" srcOrd="0" destOrd="0" presId="urn:microsoft.com/office/officeart/2005/8/layout/vList2"/>
    <dgm:cxn modelId="{5ECD590B-523B-4705-ADD8-468DEA97F0A9}" srcId="{C88DBDED-2763-4929-BDE4-D15CA691EB05}" destId="{4868E124-3D4C-4CA7-8EE7-EAF0E66544EB}" srcOrd="0" destOrd="0" parTransId="{E00F834C-2B00-4781-9BC8-FCC98251852E}" sibTransId="{2E28FFF4-4C82-42D4-B3F6-FF755191A48F}"/>
    <dgm:cxn modelId="{9D571CC8-F96D-485F-84FB-5EDD01A5D0F5}" type="presOf" srcId="{4868E124-3D4C-4CA7-8EE7-EAF0E66544EB}" destId="{43D43467-66D4-4F89-9995-AB48C33391E9}" srcOrd="0" destOrd="0" presId="urn:microsoft.com/office/officeart/2005/8/layout/vList2"/>
    <dgm:cxn modelId="{B72C0437-7D10-4118-8567-FAFAF550F362}" type="presParOf" srcId="{FBC08F06-C280-4B1E-B84B-448C3CE0B29D}" destId="{43D43467-66D4-4F89-9995-AB48C33391E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41BDF1-E236-4C33-BF35-9EA1AE20D41B}"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EC031837-4BAD-4F6E-97AD-38C3A9EC3355}">
      <dgm:prSet custT="1"/>
      <dgm:spPr/>
      <dgm:t>
        <a:bodyPr/>
        <a:lstStyle/>
        <a:p>
          <a:r>
            <a:rPr lang="en-US" sz="2800" dirty="0"/>
            <a:t>Land is a valuable resource in Uganda, not only for its agricultural potential but also as a means of livelihood for many people. </a:t>
          </a:r>
        </a:p>
      </dgm:t>
    </dgm:pt>
    <dgm:pt modelId="{845F33F9-CDEE-4CF0-A9F1-55AA77A9F351}" type="sibTrans" cxnId="{691D5749-4F09-460E-AE9B-A8EEF291AFCE}">
      <dgm:prSet/>
      <dgm:spPr/>
      <dgm:t>
        <a:bodyPr/>
        <a:lstStyle/>
        <a:p>
          <a:endParaRPr lang="en-US"/>
        </a:p>
      </dgm:t>
    </dgm:pt>
    <dgm:pt modelId="{E4232E4F-523B-4870-A7BB-164409A4FA9A}" type="parTrans" cxnId="{691D5749-4F09-460E-AE9B-A8EEF291AFCE}">
      <dgm:prSet/>
      <dgm:spPr/>
      <dgm:t>
        <a:bodyPr/>
        <a:lstStyle/>
        <a:p>
          <a:endParaRPr lang="en-US"/>
        </a:p>
      </dgm:t>
    </dgm:pt>
    <dgm:pt modelId="{C4E841D1-D5DA-4F9F-806C-BAC15CEB97FB}" type="pres">
      <dgm:prSet presAssocID="{3141BDF1-E236-4C33-BF35-9EA1AE20D41B}" presName="linear" presStyleCnt="0">
        <dgm:presLayoutVars>
          <dgm:animLvl val="lvl"/>
          <dgm:resizeHandles val="exact"/>
        </dgm:presLayoutVars>
      </dgm:prSet>
      <dgm:spPr/>
      <dgm:t>
        <a:bodyPr/>
        <a:lstStyle/>
        <a:p>
          <a:endParaRPr lang="en-US"/>
        </a:p>
      </dgm:t>
    </dgm:pt>
    <dgm:pt modelId="{F65B070A-D8F7-48FA-B7DF-372FE1B69B1D}" type="pres">
      <dgm:prSet presAssocID="{EC031837-4BAD-4F6E-97AD-38C3A9EC3355}" presName="parentText" presStyleLbl="node1" presStyleIdx="0" presStyleCnt="1" custScaleY="100110" custLinFactNeighborY="-68971">
        <dgm:presLayoutVars>
          <dgm:chMax val="0"/>
          <dgm:bulletEnabled val="1"/>
        </dgm:presLayoutVars>
      </dgm:prSet>
      <dgm:spPr/>
      <dgm:t>
        <a:bodyPr/>
        <a:lstStyle/>
        <a:p>
          <a:endParaRPr lang="en-US"/>
        </a:p>
      </dgm:t>
    </dgm:pt>
  </dgm:ptLst>
  <dgm:cxnLst>
    <dgm:cxn modelId="{06A78B1C-A91E-46C2-BF6F-49D0938246FB}" type="presOf" srcId="{3141BDF1-E236-4C33-BF35-9EA1AE20D41B}" destId="{C4E841D1-D5DA-4F9F-806C-BAC15CEB97FB}" srcOrd="0" destOrd="0" presId="urn:microsoft.com/office/officeart/2005/8/layout/vList2"/>
    <dgm:cxn modelId="{691D5749-4F09-460E-AE9B-A8EEF291AFCE}" srcId="{3141BDF1-E236-4C33-BF35-9EA1AE20D41B}" destId="{EC031837-4BAD-4F6E-97AD-38C3A9EC3355}" srcOrd="0" destOrd="0" parTransId="{E4232E4F-523B-4870-A7BB-164409A4FA9A}" sibTransId="{845F33F9-CDEE-4CF0-A9F1-55AA77A9F351}"/>
    <dgm:cxn modelId="{45510784-9ACB-4DC1-B2EB-32EBE3E4A9CA}" type="presOf" srcId="{EC031837-4BAD-4F6E-97AD-38C3A9EC3355}" destId="{F65B070A-D8F7-48FA-B7DF-372FE1B69B1D}" srcOrd="0" destOrd="0" presId="urn:microsoft.com/office/officeart/2005/8/layout/vList2"/>
    <dgm:cxn modelId="{6C9EFB6A-2E1C-4BFB-B876-62ED717E1D62}" type="presParOf" srcId="{C4E841D1-D5DA-4F9F-806C-BAC15CEB97FB}" destId="{F65B070A-D8F7-48FA-B7DF-372FE1B69B1D}"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68A8-B0EA-4A89-A701-42C5882AE2E0}">
      <dsp:nvSpPr>
        <dsp:cNvPr id="0" name=""/>
        <dsp:cNvSpPr/>
      </dsp:nvSpPr>
      <dsp:spPr>
        <a:xfrm>
          <a:off x="-5151057" y="-789369"/>
          <a:ext cx="6136702" cy="6136702"/>
        </a:xfrm>
        <a:prstGeom prst="blockArc">
          <a:avLst>
            <a:gd name="adj1" fmla="val 18900000"/>
            <a:gd name="adj2" fmla="val 2700000"/>
            <a:gd name="adj3" fmla="val 352"/>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06CB53-7719-4E91-BBA6-340DFD381334}">
      <dsp:nvSpPr>
        <dsp:cNvPr id="0" name=""/>
        <dsp:cNvSpPr/>
      </dsp:nvSpPr>
      <dsp:spPr>
        <a:xfrm>
          <a:off x="319741" y="207204"/>
          <a:ext cx="5176642" cy="41422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8793" tIns="43180" rIns="43180" bIns="43180" numCol="1" spcCol="1270" anchor="ctr" anchorCtr="0">
          <a:noAutofit/>
        </a:bodyPr>
        <a:lstStyle/>
        <a:p>
          <a:pPr lvl="0" algn="l" defTabSz="755650" rtl="0">
            <a:lnSpc>
              <a:spcPct val="90000"/>
            </a:lnSpc>
            <a:spcBef>
              <a:spcPct val="0"/>
            </a:spcBef>
            <a:spcAft>
              <a:spcPct val="35000"/>
            </a:spcAft>
          </a:pPr>
          <a:r>
            <a:rPr lang="en-US" sz="1700" kern="1200" dirty="0"/>
            <a:t>NDP III</a:t>
          </a:r>
        </a:p>
      </dsp:txBody>
      <dsp:txXfrm>
        <a:off x="319741" y="207204"/>
        <a:ext cx="5176642" cy="414227"/>
      </dsp:txXfrm>
    </dsp:sp>
    <dsp:sp modelId="{0875ACB2-931A-462F-91F2-75BB6B313C9D}">
      <dsp:nvSpPr>
        <dsp:cNvPr id="0" name=""/>
        <dsp:cNvSpPr/>
      </dsp:nvSpPr>
      <dsp:spPr>
        <a:xfrm>
          <a:off x="60848" y="155426"/>
          <a:ext cx="517784" cy="51778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39E57C3-90B7-4217-8072-975B8FE6A7AF}">
      <dsp:nvSpPr>
        <dsp:cNvPr id="0" name=""/>
        <dsp:cNvSpPr/>
      </dsp:nvSpPr>
      <dsp:spPr>
        <a:xfrm>
          <a:off x="694861" y="828911"/>
          <a:ext cx="4801521" cy="414227"/>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8793" tIns="43180" rIns="43180" bIns="43180" numCol="1" spcCol="1270" anchor="ctr" anchorCtr="0">
          <a:noAutofit/>
        </a:bodyPr>
        <a:lstStyle/>
        <a:p>
          <a:pPr lvl="0" algn="l" defTabSz="755650" rtl="0">
            <a:lnSpc>
              <a:spcPct val="90000"/>
            </a:lnSpc>
            <a:spcBef>
              <a:spcPct val="0"/>
            </a:spcBef>
            <a:spcAft>
              <a:spcPct val="35000"/>
            </a:spcAft>
          </a:pPr>
          <a:r>
            <a:rPr lang="en-US" sz="1700" kern="1200"/>
            <a:t>Land </a:t>
          </a:r>
          <a:r>
            <a:rPr lang="en-US" sz="1700" kern="1200" dirty="0"/>
            <a:t>as a Resource</a:t>
          </a:r>
        </a:p>
      </dsp:txBody>
      <dsp:txXfrm>
        <a:off x="694861" y="828911"/>
        <a:ext cx="4801521" cy="414227"/>
      </dsp:txXfrm>
    </dsp:sp>
    <dsp:sp modelId="{EDC46D42-B372-48E0-864C-951EE0171446}">
      <dsp:nvSpPr>
        <dsp:cNvPr id="0" name=""/>
        <dsp:cNvSpPr/>
      </dsp:nvSpPr>
      <dsp:spPr>
        <a:xfrm>
          <a:off x="435969" y="777132"/>
          <a:ext cx="517784" cy="51778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4C8DB73-87CE-4396-A1AD-29205B3545E9}">
      <dsp:nvSpPr>
        <dsp:cNvPr id="0" name=""/>
        <dsp:cNvSpPr/>
      </dsp:nvSpPr>
      <dsp:spPr>
        <a:xfrm>
          <a:off x="900425" y="1450161"/>
          <a:ext cx="4595957" cy="414227"/>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8793" tIns="43180" rIns="43180" bIns="43180" numCol="1" spcCol="1270" anchor="ctr" anchorCtr="0">
          <a:noAutofit/>
        </a:bodyPr>
        <a:lstStyle/>
        <a:p>
          <a:pPr lvl="0" algn="l" defTabSz="755650" rtl="0">
            <a:lnSpc>
              <a:spcPct val="90000"/>
            </a:lnSpc>
            <a:spcBef>
              <a:spcPct val="0"/>
            </a:spcBef>
            <a:spcAft>
              <a:spcPct val="35000"/>
            </a:spcAft>
          </a:pPr>
          <a:r>
            <a:rPr lang="en-US" sz="1700" kern="1200" dirty="0"/>
            <a:t>Land reforms</a:t>
          </a:r>
        </a:p>
      </dsp:txBody>
      <dsp:txXfrm>
        <a:off x="900425" y="1450161"/>
        <a:ext cx="4595957" cy="414227"/>
      </dsp:txXfrm>
    </dsp:sp>
    <dsp:sp modelId="{190B70C9-D7CD-46CA-A216-6F09DECD1100}">
      <dsp:nvSpPr>
        <dsp:cNvPr id="0" name=""/>
        <dsp:cNvSpPr/>
      </dsp:nvSpPr>
      <dsp:spPr>
        <a:xfrm>
          <a:off x="641533" y="1398383"/>
          <a:ext cx="517784" cy="51778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A5C58E7-9A06-4BE8-94B4-285A058053B1}">
      <dsp:nvSpPr>
        <dsp:cNvPr id="0" name=""/>
        <dsp:cNvSpPr/>
      </dsp:nvSpPr>
      <dsp:spPr>
        <a:xfrm>
          <a:off x="966060" y="2071867"/>
          <a:ext cx="4530322" cy="414227"/>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8793" tIns="43180" rIns="43180" bIns="43180" numCol="1" spcCol="1270" anchor="ctr" anchorCtr="0">
          <a:noAutofit/>
        </a:bodyPr>
        <a:lstStyle/>
        <a:p>
          <a:pPr lvl="0" algn="l" defTabSz="755650" rtl="0">
            <a:lnSpc>
              <a:spcPct val="90000"/>
            </a:lnSpc>
            <a:spcBef>
              <a:spcPct val="0"/>
            </a:spcBef>
            <a:spcAft>
              <a:spcPct val="35000"/>
            </a:spcAft>
          </a:pPr>
          <a:r>
            <a:rPr lang="en-US" sz="1700" kern="1200" dirty="0"/>
            <a:t>Impacts of land reforms</a:t>
          </a:r>
        </a:p>
      </dsp:txBody>
      <dsp:txXfrm>
        <a:off x="966060" y="2071867"/>
        <a:ext cx="4530322" cy="414227"/>
      </dsp:txXfrm>
    </dsp:sp>
    <dsp:sp modelId="{13F6C02A-C933-4EFF-AF2A-B05FD2E9B020}">
      <dsp:nvSpPr>
        <dsp:cNvPr id="0" name=""/>
        <dsp:cNvSpPr/>
      </dsp:nvSpPr>
      <dsp:spPr>
        <a:xfrm>
          <a:off x="707167" y="2020089"/>
          <a:ext cx="517784" cy="51778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CDAC96-E131-4CAA-939F-FBF9EC7CE623}">
      <dsp:nvSpPr>
        <dsp:cNvPr id="0" name=""/>
        <dsp:cNvSpPr/>
      </dsp:nvSpPr>
      <dsp:spPr>
        <a:xfrm>
          <a:off x="900425" y="2693573"/>
          <a:ext cx="4595957" cy="414227"/>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8793" tIns="43180" rIns="43180" bIns="43180" numCol="1" spcCol="1270" anchor="ctr" anchorCtr="0">
          <a:noAutofit/>
        </a:bodyPr>
        <a:lstStyle/>
        <a:p>
          <a:pPr lvl="0" algn="l" defTabSz="755650" rtl="0">
            <a:lnSpc>
              <a:spcPct val="90000"/>
            </a:lnSpc>
            <a:spcBef>
              <a:spcPct val="0"/>
            </a:spcBef>
            <a:spcAft>
              <a:spcPct val="35000"/>
            </a:spcAft>
          </a:pPr>
          <a:r>
            <a:rPr lang="en-US" sz="1700" kern="1200" dirty="0"/>
            <a:t>Key achievements in the land sub </a:t>
          </a:r>
          <a:r>
            <a:rPr lang="en-US" sz="1700" kern="1200" dirty="0" err="1"/>
            <a:t>programme</a:t>
          </a:r>
          <a:endParaRPr lang="en-US" sz="1700" kern="1200" dirty="0"/>
        </a:p>
      </dsp:txBody>
      <dsp:txXfrm>
        <a:off x="900425" y="2693573"/>
        <a:ext cx="4595957" cy="414227"/>
      </dsp:txXfrm>
    </dsp:sp>
    <dsp:sp modelId="{CDEBB884-5B66-4D95-8B62-40A5C5CB4D1B}">
      <dsp:nvSpPr>
        <dsp:cNvPr id="0" name=""/>
        <dsp:cNvSpPr/>
      </dsp:nvSpPr>
      <dsp:spPr>
        <a:xfrm>
          <a:off x="641533" y="2641795"/>
          <a:ext cx="517784" cy="51778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3E2E30F-1635-49A6-A849-68E36ED25F00}">
      <dsp:nvSpPr>
        <dsp:cNvPr id="0" name=""/>
        <dsp:cNvSpPr/>
      </dsp:nvSpPr>
      <dsp:spPr>
        <a:xfrm>
          <a:off x="694861" y="3314824"/>
          <a:ext cx="4801521" cy="41422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8793" tIns="43180" rIns="43180" bIns="43180" numCol="1" spcCol="1270" anchor="ctr" anchorCtr="0">
          <a:noAutofit/>
        </a:bodyPr>
        <a:lstStyle/>
        <a:p>
          <a:pPr lvl="0" algn="l" defTabSz="755650" rtl="0">
            <a:lnSpc>
              <a:spcPct val="90000"/>
            </a:lnSpc>
            <a:spcBef>
              <a:spcPct val="0"/>
            </a:spcBef>
            <a:spcAft>
              <a:spcPct val="35000"/>
            </a:spcAft>
          </a:pPr>
          <a:r>
            <a:rPr lang="en-US" sz="1700" kern="1200" dirty="0"/>
            <a:t>Revenue Generation</a:t>
          </a:r>
        </a:p>
      </dsp:txBody>
      <dsp:txXfrm>
        <a:off x="694861" y="3314824"/>
        <a:ext cx="4801521" cy="414227"/>
      </dsp:txXfrm>
    </dsp:sp>
    <dsp:sp modelId="{2A4799CA-0596-48C9-AA44-5D8D9C98CE45}">
      <dsp:nvSpPr>
        <dsp:cNvPr id="0" name=""/>
        <dsp:cNvSpPr/>
      </dsp:nvSpPr>
      <dsp:spPr>
        <a:xfrm>
          <a:off x="435969" y="3263045"/>
          <a:ext cx="517784" cy="51778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2F796CD-F259-4D0F-B071-CEDEA51C32C0}">
      <dsp:nvSpPr>
        <dsp:cNvPr id="0" name=""/>
        <dsp:cNvSpPr/>
      </dsp:nvSpPr>
      <dsp:spPr>
        <a:xfrm>
          <a:off x="319741" y="3936530"/>
          <a:ext cx="5176642" cy="414227"/>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8793" tIns="43180" rIns="43180" bIns="43180" numCol="1" spcCol="1270" anchor="ctr" anchorCtr="0">
          <a:noAutofit/>
        </a:bodyPr>
        <a:lstStyle/>
        <a:p>
          <a:pPr lvl="0" algn="l" defTabSz="755650">
            <a:lnSpc>
              <a:spcPct val="90000"/>
            </a:lnSpc>
            <a:spcBef>
              <a:spcPct val="0"/>
            </a:spcBef>
            <a:spcAft>
              <a:spcPct val="35000"/>
            </a:spcAft>
          </a:pPr>
          <a:r>
            <a:rPr lang="en-US" sz="1700" kern="1200" dirty="0"/>
            <a:t>Land management – Budget Outlook</a:t>
          </a:r>
        </a:p>
      </dsp:txBody>
      <dsp:txXfrm>
        <a:off x="319741" y="3936530"/>
        <a:ext cx="5176642" cy="414227"/>
      </dsp:txXfrm>
    </dsp:sp>
    <dsp:sp modelId="{EE54BB6E-E185-4D7C-A434-7C8E33A107F3}">
      <dsp:nvSpPr>
        <dsp:cNvPr id="0" name=""/>
        <dsp:cNvSpPr/>
      </dsp:nvSpPr>
      <dsp:spPr>
        <a:xfrm>
          <a:off x="60848" y="3884751"/>
          <a:ext cx="517784" cy="51778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5617"/>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LAND REFORMS </a:t>
          </a:r>
          <a:endParaRPr lang="en-US" sz="2700" kern="1200" dirty="0"/>
        </a:p>
      </dsp:txBody>
      <dsp:txXfrm>
        <a:off x="30071" y="35688"/>
        <a:ext cx="12131858" cy="5558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5617"/>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IMPACTS OF LAND REFORMS </a:t>
          </a:r>
          <a:endParaRPr lang="en-US" sz="2700" kern="1200" dirty="0"/>
        </a:p>
      </dsp:txBody>
      <dsp:txXfrm>
        <a:off x="30071" y="35688"/>
        <a:ext cx="12131858" cy="555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5617"/>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IMPACTS OF LAND REFORMS </a:t>
          </a:r>
          <a:endParaRPr lang="en-US" sz="2700" kern="1200" dirty="0"/>
        </a:p>
      </dsp:txBody>
      <dsp:txXfrm>
        <a:off x="30071" y="35688"/>
        <a:ext cx="12131858" cy="555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5617"/>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IMPACTS OF LAND REFORMS </a:t>
          </a:r>
          <a:endParaRPr lang="en-US" sz="2700" kern="1200" dirty="0"/>
        </a:p>
      </dsp:txBody>
      <dsp:txXfrm>
        <a:off x="30071" y="35688"/>
        <a:ext cx="12131858" cy="5558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0"/>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IMPACTS OF LAND REFORMS </a:t>
          </a:r>
          <a:endParaRPr lang="en-US" sz="2700" kern="1200" dirty="0"/>
        </a:p>
      </dsp:txBody>
      <dsp:txXfrm>
        <a:off x="30071" y="30071"/>
        <a:ext cx="12131858" cy="5558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0"/>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IMPACTS OF LAND REFORMS </a:t>
          </a:r>
          <a:endParaRPr lang="en-US" sz="2700" kern="1200" dirty="0"/>
        </a:p>
      </dsp:txBody>
      <dsp:txXfrm>
        <a:off x="30071" y="30071"/>
        <a:ext cx="12131858" cy="5558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5617"/>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IMPACTS OF LAND REFORMS </a:t>
          </a:r>
          <a:endParaRPr lang="en-US" sz="2700" kern="1200" dirty="0"/>
        </a:p>
      </dsp:txBody>
      <dsp:txXfrm>
        <a:off x="30071" y="35688"/>
        <a:ext cx="12131858" cy="5558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5617"/>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IMPACTS OF LAND REFORMS </a:t>
          </a:r>
          <a:endParaRPr lang="en-US" sz="2700" kern="1200" dirty="0"/>
        </a:p>
      </dsp:txBody>
      <dsp:txXfrm>
        <a:off x="30071" y="35688"/>
        <a:ext cx="12131858" cy="5558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5617"/>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IMPACTS OF LAND REFORMS </a:t>
          </a:r>
          <a:endParaRPr lang="en-US" sz="2700" kern="1200" dirty="0"/>
        </a:p>
      </dsp:txBody>
      <dsp:txXfrm>
        <a:off x="30071" y="35688"/>
        <a:ext cx="12131858" cy="5558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5617"/>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IMPACTS OF LAND REFORMS </a:t>
          </a:r>
          <a:endParaRPr lang="en-US" sz="2700" kern="1200" dirty="0"/>
        </a:p>
      </dsp:txBody>
      <dsp:txXfrm>
        <a:off x="30071" y="35688"/>
        <a:ext cx="12131858" cy="55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8FEE2-2A1D-4260-93AB-C114EB20614D}">
      <dsp:nvSpPr>
        <dsp:cNvPr id="0" name=""/>
        <dsp:cNvSpPr/>
      </dsp:nvSpPr>
      <dsp:spPr>
        <a:xfrm>
          <a:off x="0" y="10870"/>
          <a:ext cx="5838878" cy="551655"/>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a:t>Presentation outline</a:t>
          </a:r>
        </a:p>
      </dsp:txBody>
      <dsp:txXfrm>
        <a:off x="26930" y="37800"/>
        <a:ext cx="5785018" cy="4977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5617"/>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IMPACTS OF LAND REFORMS </a:t>
          </a:r>
          <a:endParaRPr lang="en-US" sz="2700" kern="1200" dirty="0"/>
        </a:p>
      </dsp:txBody>
      <dsp:txXfrm>
        <a:off x="30071" y="35688"/>
        <a:ext cx="12131858" cy="55586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402C6-8F32-423E-A5DD-F755B358C07A}">
      <dsp:nvSpPr>
        <dsp:cNvPr id="0" name=""/>
        <dsp:cNvSpPr/>
      </dsp:nvSpPr>
      <dsp:spPr>
        <a:xfrm>
          <a:off x="0" y="0"/>
          <a:ext cx="6835941"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KEY ACHIEVEMENTS IN THE LAND SUB PROGRAMME</a:t>
          </a:r>
        </a:p>
      </dsp:txBody>
      <dsp:txXfrm>
        <a:off x="21075" y="21075"/>
        <a:ext cx="6793791" cy="3895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E8A43-BC77-4581-8479-736C2E14FA1C}">
      <dsp:nvSpPr>
        <dsp:cNvPr id="0" name=""/>
        <dsp:cNvSpPr/>
      </dsp:nvSpPr>
      <dsp:spPr>
        <a:xfrm>
          <a:off x="0" y="34"/>
          <a:ext cx="6980320"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a:t>PERFORMANCE HIGHLIGHTS </a:t>
          </a:r>
        </a:p>
      </dsp:txBody>
      <dsp:txXfrm>
        <a:off x="21075" y="21109"/>
        <a:ext cx="6938170" cy="3895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52188-DE96-4112-B739-A17D23FF9D9F}">
      <dsp:nvSpPr>
        <dsp:cNvPr id="0" name=""/>
        <dsp:cNvSpPr/>
      </dsp:nvSpPr>
      <dsp:spPr>
        <a:xfrm>
          <a:off x="0" y="34"/>
          <a:ext cx="6932194"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PERFORMANCE HIGHLIGHTS </a:t>
          </a:r>
        </a:p>
      </dsp:txBody>
      <dsp:txXfrm>
        <a:off x="21075" y="21109"/>
        <a:ext cx="6890044" cy="3895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FCA37-0B36-4C33-8619-0873EFD8AC36}">
      <dsp:nvSpPr>
        <dsp:cNvPr id="0" name=""/>
        <dsp:cNvSpPr/>
      </dsp:nvSpPr>
      <dsp:spPr>
        <a:xfrm>
          <a:off x="0" y="34"/>
          <a:ext cx="6932194"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a:t>PERFORMANCE HIGHLIGHTS </a:t>
          </a:r>
        </a:p>
      </dsp:txBody>
      <dsp:txXfrm>
        <a:off x="21075" y="21109"/>
        <a:ext cx="6890044" cy="3895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678CD-0457-4AAE-8F51-41A96F467FFB}">
      <dsp:nvSpPr>
        <dsp:cNvPr id="0" name=""/>
        <dsp:cNvSpPr/>
      </dsp:nvSpPr>
      <dsp:spPr>
        <a:xfrm>
          <a:off x="0" y="0"/>
          <a:ext cx="7184856"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a:t>PERFORMANCE HIGHLIGHTS </a:t>
          </a:r>
        </a:p>
      </dsp:txBody>
      <dsp:txXfrm>
        <a:off x="21075" y="21075"/>
        <a:ext cx="7142706" cy="38958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61209-AF2C-4D0D-81BE-DA7B9B533CDB}">
      <dsp:nvSpPr>
        <dsp:cNvPr id="0" name=""/>
        <dsp:cNvSpPr/>
      </dsp:nvSpPr>
      <dsp:spPr>
        <a:xfrm>
          <a:off x="0" y="34"/>
          <a:ext cx="6691561"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REVENUE GENERATION </a:t>
          </a:r>
        </a:p>
      </dsp:txBody>
      <dsp:txXfrm>
        <a:off x="21075" y="21109"/>
        <a:ext cx="6649411" cy="38958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61209-AF2C-4D0D-81BE-DA7B9B533CDB}">
      <dsp:nvSpPr>
        <dsp:cNvPr id="0" name=""/>
        <dsp:cNvSpPr/>
      </dsp:nvSpPr>
      <dsp:spPr>
        <a:xfrm>
          <a:off x="0" y="34"/>
          <a:ext cx="6691561" cy="431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a:t>PERFORMANCE OF LIS REVENUE GENERATION </a:t>
          </a:r>
        </a:p>
      </dsp:txBody>
      <dsp:txXfrm>
        <a:off x="21075" y="21109"/>
        <a:ext cx="6649411" cy="38958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92BF6-1218-45D1-997F-F0163DCF1AD9}">
      <dsp:nvSpPr>
        <dsp:cNvPr id="0" name=""/>
        <dsp:cNvSpPr/>
      </dsp:nvSpPr>
      <dsp:spPr>
        <a:xfrm>
          <a:off x="0" y="7783"/>
          <a:ext cx="6557210" cy="62361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a:t>Other Sources of Revenue Generation</a:t>
          </a:r>
        </a:p>
      </dsp:txBody>
      <dsp:txXfrm>
        <a:off x="30442" y="38225"/>
        <a:ext cx="6496326" cy="56272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415E2-3F00-4C6E-B28B-FAC37351D291}">
      <dsp:nvSpPr>
        <dsp:cNvPr id="0" name=""/>
        <dsp:cNvSpPr/>
      </dsp:nvSpPr>
      <dsp:spPr>
        <a:xfrm>
          <a:off x="1666671" y="719276"/>
          <a:ext cx="1905298" cy="3169696"/>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411919-ECD3-442B-82F7-1D274028DFE4}">
      <dsp:nvSpPr>
        <dsp:cNvPr id="0" name=""/>
        <dsp:cNvSpPr/>
      </dsp:nvSpPr>
      <dsp:spPr>
        <a:xfrm>
          <a:off x="1108716" y="1717709"/>
          <a:ext cx="2528619" cy="25132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0">
            <a:lnSpc>
              <a:spcPct val="90000"/>
            </a:lnSpc>
            <a:spcBef>
              <a:spcPct val="0"/>
            </a:spcBef>
            <a:spcAft>
              <a:spcPct val="35000"/>
            </a:spcAft>
          </a:pPr>
          <a:endParaRPr lang="en-US" sz="6500" kern="1200" dirty="0"/>
        </a:p>
      </dsp:txBody>
      <dsp:txXfrm>
        <a:off x="1108716" y="1717709"/>
        <a:ext cx="2528619" cy="2513205"/>
      </dsp:txXfrm>
    </dsp:sp>
    <dsp:sp modelId="{3962A2CE-CC6A-4F50-915B-370E8869D0A9}">
      <dsp:nvSpPr>
        <dsp:cNvPr id="0" name=""/>
        <dsp:cNvSpPr/>
      </dsp:nvSpPr>
      <dsp:spPr>
        <a:xfrm>
          <a:off x="4012507" y="352"/>
          <a:ext cx="497548" cy="4975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D3C8F8-C582-4A0B-A624-D2950ECCBC1C}">
      <dsp:nvSpPr>
        <dsp:cNvPr id="0" name=""/>
        <dsp:cNvSpPr/>
      </dsp:nvSpPr>
      <dsp:spPr>
        <a:xfrm>
          <a:off x="4510055" y="352"/>
          <a:ext cx="5264591" cy="49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a:lnSpc>
              <a:spcPct val="90000"/>
            </a:lnSpc>
            <a:spcBef>
              <a:spcPct val="0"/>
            </a:spcBef>
            <a:spcAft>
              <a:spcPct val="35000"/>
            </a:spcAft>
          </a:pPr>
          <a:r>
            <a:rPr lang="en-US" sz="3000" kern="1200" dirty="0"/>
            <a:t>Capital gains </a:t>
          </a:r>
        </a:p>
      </dsp:txBody>
      <dsp:txXfrm>
        <a:off x="4510055" y="352"/>
        <a:ext cx="5264591" cy="497548"/>
      </dsp:txXfrm>
    </dsp:sp>
    <dsp:sp modelId="{3EC3488A-4278-4EA4-8FCD-F45790DB084D}">
      <dsp:nvSpPr>
        <dsp:cNvPr id="0" name=""/>
        <dsp:cNvSpPr/>
      </dsp:nvSpPr>
      <dsp:spPr>
        <a:xfrm>
          <a:off x="4012507" y="587460"/>
          <a:ext cx="497548" cy="4975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8AA18-A1BC-460F-9EAC-D25136352713}">
      <dsp:nvSpPr>
        <dsp:cNvPr id="0" name=""/>
        <dsp:cNvSpPr/>
      </dsp:nvSpPr>
      <dsp:spPr>
        <a:xfrm>
          <a:off x="4510055" y="587460"/>
          <a:ext cx="5264591" cy="49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rtl="0">
            <a:lnSpc>
              <a:spcPct val="90000"/>
            </a:lnSpc>
            <a:spcBef>
              <a:spcPct val="0"/>
            </a:spcBef>
            <a:spcAft>
              <a:spcPct val="35000"/>
            </a:spcAft>
          </a:pPr>
          <a:r>
            <a:rPr lang="ru-RU" sz="3000" b="0" i="0" kern="1200" dirty="0"/>
            <a:t>Probate</a:t>
          </a:r>
          <a:endParaRPr lang="en-US" sz="3000" kern="1200" dirty="0"/>
        </a:p>
      </dsp:txBody>
      <dsp:txXfrm>
        <a:off x="4510055" y="587460"/>
        <a:ext cx="5264591" cy="497548"/>
      </dsp:txXfrm>
    </dsp:sp>
    <dsp:sp modelId="{C6EDDE22-BB47-437A-B22A-985AC6D3D74F}">
      <dsp:nvSpPr>
        <dsp:cNvPr id="0" name=""/>
        <dsp:cNvSpPr/>
      </dsp:nvSpPr>
      <dsp:spPr>
        <a:xfrm>
          <a:off x="4012507" y="1174567"/>
          <a:ext cx="497548" cy="49754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C15A35-24DB-46A2-9520-CF07C4D298A2}">
      <dsp:nvSpPr>
        <dsp:cNvPr id="0" name=""/>
        <dsp:cNvSpPr/>
      </dsp:nvSpPr>
      <dsp:spPr>
        <a:xfrm>
          <a:off x="4510055" y="1174567"/>
          <a:ext cx="5264591" cy="49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a:lnSpc>
              <a:spcPct val="90000"/>
            </a:lnSpc>
            <a:spcBef>
              <a:spcPct val="0"/>
            </a:spcBef>
            <a:spcAft>
              <a:spcPct val="35000"/>
            </a:spcAft>
          </a:pPr>
          <a:r>
            <a:rPr lang="en-US" sz="3000" kern="1200" dirty="0"/>
            <a:t>Premium</a:t>
          </a:r>
        </a:p>
      </dsp:txBody>
      <dsp:txXfrm>
        <a:off x="4510055" y="1174567"/>
        <a:ext cx="5264591" cy="497548"/>
      </dsp:txXfrm>
    </dsp:sp>
    <dsp:sp modelId="{80A1DC1F-96CF-4BE1-9781-425ED2A477E9}">
      <dsp:nvSpPr>
        <dsp:cNvPr id="0" name=""/>
        <dsp:cNvSpPr/>
      </dsp:nvSpPr>
      <dsp:spPr>
        <a:xfrm>
          <a:off x="4012507" y="1761674"/>
          <a:ext cx="497548" cy="49754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909B61-18CA-461B-8AC5-A4C0649BA1BF}">
      <dsp:nvSpPr>
        <dsp:cNvPr id="0" name=""/>
        <dsp:cNvSpPr/>
      </dsp:nvSpPr>
      <dsp:spPr>
        <a:xfrm>
          <a:off x="4510055" y="1761674"/>
          <a:ext cx="5264591" cy="49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rtl="0">
            <a:lnSpc>
              <a:spcPct val="90000"/>
            </a:lnSpc>
            <a:spcBef>
              <a:spcPct val="0"/>
            </a:spcBef>
            <a:spcAft>
              <a:spcPct val="35000"/>
            </a:spcAft>
          </a:pPr>
          <a:r>
            <a:rPr lang="ru-RU" sz="3000" b="0" i="0" kern="1200" dirty="0"/>
            <a:t>Ground Rent </a:t>
          </a:r>
          <a:endParaRPr lang="en-US" sz="3000" kern="1200" dirty="0"/>
        </a:p>
      </dsp:txBody>
      <dsp:txXfrm>
        <a:off x="4510055" y="1761674"/>
        <a:ext cx="5264591" cy="497548"/>
      </dsp:txXfrm>
    </dsp:sp>
    <dsp:sp modelId="{66A49E28-2337-4B63-9D4F-81C5052C5FAC}">
      <dsp:nvSpPr>
        <dsp:cNvPr id="0" name=""/>
        <dsp:cNvSpPr/>
      </dsp:nvSpPr>
      <dsp:spPr>
        <a:xfrm>
          <a:off x="4012507" y="2348781"/>
          <a:ext cx="497548" cy="49754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BF8B1-0903-4939-9E46-79B7071C4E41}">
      <dsp:nvSpPr>
        <dsp:cNvPr id="0" name=""/>
        <dsp:cNvSpPr/>
      </dsp:nvSpPr>
      <dsp:spPr>
        <a:xfrm>
          <a:off x="4510055" y="2348781"/>
          <a:ext cx="5264591" cy="49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rtl="0">
            <a:lnSpc>
              <a:spcPct val="90000"/>
            </a:lnSpc>
            <a:spcBef>
              <a:spcPct val="0"/>
            </a:spcBef>
            <a:spcAft>
              <a:spcPct val="35000"/>
            </a:spcAft>
          </a:pPr>
          <a:r>
            <a:rPr lang="ru-RU" sz="3000" b="0" i="0" kern="1200" dirty="0"/>
            <a:t>Conversion </a:t>
          </a:r>
          <a:endParaRPr lang="en-US" sz="3000" kern="1200" dirty="0"/>
        </a:p>
      </dsp:txBody>
      <dsp:txXfrm>
        <a:off x="4510055" y="2348781"/>
        <a:ext cx="5264591" cy="497548"/>
      </dsp:txXfrm>
    </dsp:sp>
    <dsp:sp modelId="{DD5E1005-B350-416B-8174-4D24280E3019}">
      <dsp:nvSpPr>
        <dsp:cNvPr id="0" name=""/>
        <dsp:cNvSpPr/>
      </dsp:nvSpPr>
      <dsp:spPr>
        <a:xfrm>
          <a:off x="4012507" y="2935888"/>
          <a:ext cx="497548" cy="497548"/>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80CFF-222C-44D6-B69A-EF78F0C00199}">
      <dsp:nvSpPr>
        <dsp:cNvPr id="0" name=""/>
        <dsp:cNvSpPr/>
      </dsp:nvSpPr>
      <dsp:spPr>
        <a:xfrm>
          <a:off x="4510055" y="2935888"/>
          <a:ext cx="5264591" cy="49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rtl="0">
            <a:lnSpc>
              <a:spcPct val="90000"/>
            </a:lnSpc>
            <a:spcBef>
              <a:spcPct val="0"/>
            </a:spcBef>
            <a:spcAft>
              <a:spcPct val="35000"/>
            </a:spcAft>
          </a:pPr>
          <a:r>
            <a:rPr lang="ru-RU" sz="3000" b="0" i="0" kern="1200" dirty="0"/>
            <a:t>Property Tax</a:t>
          </a:r>
          <a:endParaRPr lang="en-US" sz="3000" kern="1200" dirty="0"/>
        </a:p>
      </dsp:txBody>
      <dsp:txXfrm>
        <a:off x="4510055" y="2935888"/>
        <a:ext cx="5264591" cy="497548"/>
      </dsp:txXfrm>
    </dsp:sp>
    <dsp:sp modelId="{D39F1215-D942-49FB-913A-573393349A3C}">
      <dsp:nvSpPr>
        <dsp:cNvPr id="0" name=""/>
        <dsp:cNvSpPr/>
      </dsp:nvSpPr>
      <dsp:spPr>
        <a:xfrm>
          <a:off x="4012507" y="3522995"/>
          <a:ext cx="497548" cy="497548"/>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43B1B-41A7-44C1-A554-5091761FFC1C}">
      <dsp:nvSpPr>
        <dsp:cNvPr id="0" name=""/>
        <dsp:cNvSpPr/>
      </dsp:nvSpPr>
      <dsp:spPr>
        <a:xfrm>
          <a:off x="4510055" y="3522995"/>
          <a:ext cx="5264591" cy="49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rtl="0">
            <a:lnSpc>
              <a:spcPct val="90000"/>
            </a:lnSpc>
            <a:spcBef>
              <a:spcPct val="0"/>
            </a:spcBef>
            <a:spcAft>
              <a:spcPct val="35000"/>
            </a:spcAft>
          </a:pPr>
          <a:r>
            <a:rPr lang="ru-RU" sz="3000" b="0" i="0" kern="1200" dirty="0"/>
            <a:t>Assets Disposal</a:t>
          </a:r>
          <a:endParaRPr lang="en-US" sz="3000" kern="1200" dirty="0"/>
        </a:p>
      </dsp:txBody>
      <dsp:txXfrm>
        <a:off x="4510055" y="3522995"/>
        <a:ext cx="5264591" cy="497548"/>
      </dsp:txXfrm>
    </dsp:sp>
    <dsp:sp modelId="{2F1682DE-266C-4545-B54C-2985545BFB44}">
      <dsp:nvSpPr>
        <dsp:cNvPr id="0" name=""/>
        <dsp:cNvSpPr/>
      </dsp:nvSpPr>
      <dsp:spPr>
        <a:xfrm>
          <a:off x="4012507" y="4110102"/>
          <a:ext cx="497548" cy="497548"/>
        </a:xfrm>
        <a:prstGeom prst="ellipse">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BB420F-69E9-4B77-A540-29C8248DF627}">
      <dsp:nvSpPr>
        <dsp:cNvPr id="0" name=""/>
        <dsp:cNvSpPr/>
      </dsp:nvSpPr>
      <dsp:spPr>
        <a:xfrm>
          <a:off x="4510055" y="4110102"/>
          <a:ext cx="5264591" cy="49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38100" rIns="76200" bIns="38100" numCol="1" spcCol="1270" anchor="ctr" anchorCtr="0">
          <a:noAutofit/>
        </a:bodyPr>
        <a:lstStyle/>
        <a:p>
          <a:pPr lvl="0" algn="l" defTabSz="1333500" rtl="0">
            <a:lnSpc>
              <a:spcPct val="90000"/>
            </a:lnSpc>
            <a:spcBef>
              <a:spcPct val="0"/>
            </a:spcBef>
            <a:spcAft>
              <a:spcPct val="35000"/>
            </a:spcAft>
          </a:pPr>
          <a:r>
            <a:rPr lang="ru-RU" sz="3000" b="0" i="0" kern="1200" dirty="0"/>
            <a:t>Rental for Government property </a:t>
          </a:r>
          <a:endParaRPr lang="en-US" sz="3000" kern="1200" dirty="0"/>
        </a:p>
      </dsp:txBody>
      <dsp:txXfrm>
        <a:off x="4510055" y="4110102"/>
        <a:ext cx="5264591" cy="497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E5404-B8F8-47E4-BDE5-44CBBBBD21FD}">
      <dsp:nvSpPr>
        <dsp:cNvPr id="0" name=""/>
        <dsp:cNvSpPr/>
      </dsp:nvSpPr>
      <dsp:spPr>
        <a:xfrm>
          <a:off x="1175" y="303236"/>
          <a:ext cx="1480880" cy="90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b="1" i="0" kern="1200" dirty="0" smtClean="0"/>
            <a:t>NDPIII GOAL </a:t>
          </a:r>
          <a:endParaRPr lang="en-US" sz="1700" kern="1200" dirty="0"/>
        </a:p>
      </dsp:txBody>
      <dsp:txXfrm>
        <a:off x="1175" y="303236"/>
        <a:ext cx="1480880" cy="906630"/>
      </dsp:txXfrm>
    </dsp:sp>
    <dsp:sp modelId="{A1BC945D-455D-49B9-AC3E-F04809AA3D35}">
      <dsp:nvSpPr>
        <dsp:cNvPr id="0" name=""/>
        <dsp:cNvSpPr/>
      </dsp:nvSpPr>
      <dsp:spPr>
        <a:xfrm>
          <a:off x="206273" y="473463"/>
          <a:ext cx="84974" cy="84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B9FF1A-6082-4F7F-ADBC-93BBCABB0098}">
      <dsp:nvSpPr>
        <dsp:cNvPr id="0" name=""/>
        <dsp:cNvSpPr/>
      </dsp:nvSpPr>
      <dsp:spPr>
        <a:xfrm>
          <a:off x="265756" y="354498"/>
          <a:ext cx="84974" cy="84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1104BE-1DE6-4027-9E30-795E929E17E7}">
      <dsp:nvSpPr>
        <dsp:cNvPr id="0" name=""/>
        <dsp:cNvSpPr/>
      </dsp:nvSpPr>
      <dsp:spPr>
        <a:xfrm>
          <a:off x="408514" y="378291"/>
          <a:ext cx="133532" cy="1335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CAF47-078D-4947-B08E-00E809F83800}">
      <dsp:nvSpPr>
        <dsp:cNvPr id="0" name=""/>
        <dsp:cNvSpPr/>
      </dsp:nvSpPr>
      <dsp:spPr>
        <a:xfrm>
          <a:off x="527479" y="247430"/>
          <a:ext cx="84974" cy="84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FBE9F-5C57-44FD-838A-8338A9511E6F}">
      <dsp:nvSpPr>
        <dsp:cNvPr id="0" name=""/>
        <dsp:cNvSpPr/>
      </dsp:nvSpPr>
      <dsp:spPr>
        <a:xfrm>
          <a:off x="682133" y="199844"/>
          <a:ext cx="84974" cy="84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3E3EBC-2CE8-47C9-8695-940914640EED}">
      <dsp:nvSpPr>
        <dsp:cNvPr id="0" name=""/>
        <dsp:cNvSpPr/>
      </dsp:nvSpPr>
      <dsp:spPr>
        <a:xfrm>
          <a:off x="872477" y="283119"/>
          <a:ext cx="84974" cy="84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CCC88-D625-4688-959D-421621FBB0C4}">
      <dsp:nvSpPr>
        <dsp:cNvPr id="0" name=""/>
        <dsp:cNvSpPr/>
      </dsp:nvSpPr>
      <dsp:spPr>
        <a:xfrm>
          <a:off x="991442" y="342602"/>
          <a:ext cx="133532" cy="1335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9977F-4CB0-46F6-BF05-BF9F9BBA9322}">
      <dsp:nvSpPr>
        <dsp:cNvPr id="0" name=""/>
        <dsp:cNvSpPr/>
      </dsp:nvSpPr>
      <dsp:spPr>
        <a:xfrm>
          <a:off x="1157993" y="473463"/>
          <a:ext cx="84974" cy="84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463F7D-CE85-4D65-A934-0B1ADE8B77C4}">
      <dsp:nvSpPr>
        <dsp:cNvPr id="0" name=""/>
        <dsp:cNvSpPr/>
      </dsp:nvSpPr>
      <dsp:spPr>
        <a:xfrm>
          <a:off x="1229371" y="604325"/>
          <a:ext cx="84974" cy="84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40C39-4DE9-4BC8-B98E-B0770507B83B}">
      <dsp:nvSpPr>
        <dsp:cNvPr id="0" name=""/>
        <dsp:cNvSpPr/>
      </dsp:nvSpPr>
      <dsp:spPr>
        <a:xfrm>
          <a:off x="610754" y="354498"/>
          <a:ext cx="218506" cy="2185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2D29B-0825-49BD-A5A5-94F50A6EB84C}">
      <dsp:nvSpPr>
        <dsp:cNvPr id="0" name=""/>
        <dsp:cNvSpPr/>
      </dsp:nvSpPr>
      <dsp:spPr>
        <a:xfrm>
          <a:off x="146791" y="806565"/>
          <a:ext cx="84974" cy="84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B67F3-42F8-4F75-AEE6-439BC68BA5A4}">
      <dsp:nvSpPr>
        <dsp:cNvPr id="0" name=""/>
        <dsp:cNvSpPr/>
      </dsp:nvSpPr>
      <dsp:spPr>
        <a:xfrm>
          <a:off x="218170" y="913633"/>
          <a:ext cx="133532" cy="1335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6964D-C75E-4378-92BD-836B73C78CF8}">
      <dsp:nvSpPr>
        <dsp:cNvPr id="0" name=""/>
        <dsp:cNvSpPr/>
      </dsp:nvSpPr>
      <dsp:spPr>
        <a:xfrm>
          <a:off x="396617" y="1008805"/>
          <a:ext cx="194228" cy="1942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DDF5B-D18D-45A1-91E6-1E4C4800F651}">
      <dsp:nvSpPr>
        <dsp:cNvPr id="0" name=""/>
        <dsp:cNvSpPr/>
      </dsp:nvSpPr>
      <dsp:spPr>
        <a:xfrm>
          <a:off x="646444" y="1163460"/>
          <a:ext cx="84974" cy="84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8B56BB-DB4C-44E4-ACEA-80FCD87D7668}">
      <dsp:nvSpPr>
        <dsp:cNvPr id="0" name=""/>
        <dsp:cNvSpPr/>
      </dsp:nvSpPr>
      <dsp:spPr>
        <a:xfrm>
          <a:off x="694029" y="1008805"/>
          <a:ext cx="133532" cy="1335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40560-EEA3-4D80-A750-9A8E4CF0F2CA}">
      <dsp:nvSpPr>
        <dsp:cNvPr id="0" name=""/>
        <dsp:cNvSpPr/>
      </dsp:nvSpPr>
      <dsp:spPr>
        <a:xfrm>
          <a:off x="812994" y="1175356"/>
          <a:ext cx="84974" cy="849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EB22A-9226-4AEB-A4B2-C5DE82EF8A51}">
      <dsp:nvSpPr>
        <dsp:cNvPr id="0" name=""/>
        <dsp:cNvSpPr/>
      </dsp:nvSpPr>
      <dsp:spPr>
        <a:xfrm>
          <a:off x="920063" y="985012"/>
          <a:ext cx="194228" cy="1942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AA363-9250-482B-A972-B155B700CEEA}">
      <dsp:nvSpPr>
        <dsp:cNvPr id="0" name=""/>
        <dsp:cNvSpPr/>
      </dsp:nvSpPr>
      <dsp:spPr>
        <a:xfrm>
          <a:off x="1181786" y="937426"/>
          <a:ext cx="133532" cy="1335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F8B5A-AEE5-474E-9FDF-1918AD5EF770}">
      <dsp:nvSpPr>
        <dsp:cNvPr id="0" name=""/>
        <dsp:cNvSpPr/>
      </dsp:nvSpPr>
      <dsp:spPr>
        <a:xfrm>
          <a:off x="1482056" y="378093"/>
          <a:ext cx="392164" cy="74868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6C570B-4A5B-4865-A892-EF6DA08D568A}">
      <dsp:nvSpPr>
        <dsp:cNvPr id="0" name=""/>
        <dsp:cNvSpPr/>
      </dsp:nvSpPr>
      <dsp:spPr>
        <a:xfrm>
          <a:off x="1802918" y="378093"/>
          <a:ext cx="392164" cy="74868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848BC0-AFD0-4A62-84AA-89376169C7D4}">
      <dsp:nvSpPr>
        <dsp:cNvPr id="0" name=""/>
        <dsp:cNvSpPr/>
      </dsp:nvSpPr>
      <dsp:spPr>
        <a:xfrm>
          <a:off x="2195082" y="199844"/>
          <a:ext cx="2509930" cy="17252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US" sz="1700" b="0" i="0" kern="1200" dirty="0" smtClean="0"/>
            <a:t>“To Increase Average Household Incomes and Improve the Quality of Life of Ugandans” </a:t>
          </a:r>
          <a:endParaRPr lang="en-US" sz="1700" kern="1200" dirty="0"/>
        </a:p>
      </dsp:txBody>
      <dsp:txXfrm>
        <a:off x="2562653" y="452505"/>
        <a:ext cx="1774788" cy="121995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5617"/>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baseline="0" dirty="0"/>
            <a:t>Land Management - Budget Outlook</a:t>
          </a:r>
          <a:r>
            <a:rPr lang="en-US" sz="2700" b="1" i="0" kern="1200" dirty="0"/>
            <a:t> </a:t>
          </a:r>
          <a:endParaRPr lang="en-US" sz="2700" kern="1200" dirty="0"/>
        </a:p>
      </dsp:txBody>
      <dsp:txXfrm>
        <a:off x="30071" y="35688"/>
        <a:ext cx="12131858" cy="55586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4B229-3023-41CE-A08B-D4F8FE71D93A}">
      <dsp:nvSpPr>
        <dsp:cNvPr id="0" name=""/>
        <dsp:cNvSpPr/>
      </dsp:nvSpPr>
      <dsp:spPr>
        <a:xfrm>
          <a:off x="0" y="0"/>
          <a:ext cx="7230979" cy="4313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a:t>Challenges </a:t>
          </a:r>
        </a:p>
      </dsp:txBody>
      <dsp:txXfrm>
        <a:off x="21057" y="21057"/>
        <a:ext cx="7188865" cy="38923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6947C-EB0F-4D7A-8A94-822EDE97E986}">
      <dsp:nvSpPr>
        <dsp:cNvPr id="0" name=""/>
        <dsp:cNvSpPr/>
      </dsp:nvSpPr>
      <dsp:spPr>
        <a:xfrm>
          <a:off x="0" y="226"/>
          <a:ext cx="6390770" cy="431346"/>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a:solidFill>
                <a:schemeClr val="tx1"/>
              </a:solidFill>
            </a:rPr>
            <a:t>SECTORS LARGELY DEPENDABLE ON LAND</a:t>
          </a:r>
        </a:p>
      </dsp:txBody>
      <dsp:txXfrm>
        <a:off x="21057" y="21283"/>
        <a:ext cx="6348656" cy="38923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31538-36E5-4616-8E67-9DFCB98F2423}">
      <dsp:nvSpPr>
        <dsp:cNvPr id="0" name=""/>
        <dsp:cNvSpPr/>
      </dsp:nvSpPr>
      <dsp:spPr>
        <a:xfrm>
          <a:off x="0" y="1494"/>
          <a:ext cx="6547184" cy="4557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a:t>Performance Analysis</a:t>
          </a:r>
        </a:p>
      </dsp:txBody>
      <dsp:txXfrm>
        <a:off x="22246" y="23740"/>
        <a:ext cx="6502692" cy="41122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CFD2A-300C-4D23-9BCB-12F82D04097E}">
      <dsp:nvSpPr>
        <dsp:cNvPr id="0" name=""/>
        <dsp:cNvSpPr/>
      </dsp:nvSpPr>
      <dsp:spPr>
        <a:xfrm>
          <a:off x="0" y="1416"/>
          <a:ext cx="6691562" cy="40774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a:t>Detailed Performance/ Achievements</a:t>
          </a:r>
        </a:p>
      </dsp:txBody>
      <dsp:txXfrm>
        <a:off x="19904" y="21320"/>
        <a:ext cx="6651754" cy="36793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61E54-9838-4D5E-BC98-6559792D6364}">
      <dsp:nvSpPr>
        <dsp:cNvPr id="0" name=""/>
        <dsp:cNvSpPr/>
      </dsp:nvSpPr>
      <dsp:spPr>
        <a:xfrm>
          <a:off x="0" y="1650"/>
          <a:ext cx="6978315" cy="551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a:t>Performance Analysis</a:t>
          </a:r>
        </a:p>
      </dsp:txBody>
      <dsp:txXfrm>
        <a:off x="26930" y="28580"/>
        <a:ext cx="6924455" cy="49779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235BA-C5C4-40AE-95A5-C8AD13D00C9A}">
      <dsp:nvSpPr>
        <dsp:cNvPr id="0" name=""/>
        <dsp:cNvSpPr/>
      </dsp:nvSpPr>
      <dsp:spPr>
        <a:xfrm>
          <a:off x="0" y="7471"/>
          <a:ext cx="6499057" cy="43172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a:t>Performance Analysis</a:t>
          </a:r>
        </a:p>
      </dsp:txBody>
      <dsp:txXfrm>
        <a:off x="21075" y="28546"/>
        <a:ext cx="6456907" cy="38957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E78E2-2869-4605-9EAB-CCECE313E546}">
      <dsp:nvSpPr>
        <dsp:cNvPr id="0" name=""/>
        <dsp:cNvSpPr/>
      </dsp:nvSpPr>
      <dsp:spPr>
        <a:xfrm>
          <a:off x="0" y="7393"/>
          <a:ext cx="6619373" cy="3837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a:t>Performance Analysis</a:t>
          </a:r>
        </a:p>
      </dsp:txBody>
      <dsp:txXfrm>
        <a:off x="18734" y="26127"/>
        <a:ext cx="6581905" cy="34629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261ED-6BA1-43B1-B846-F1C0C6B5DCCB}">
      <dsp:nvSpPr>
        <dsp:cNvPr id="0" name=""/>
        <dsp:cNvSpPr/>
      </dsp:nvSpPr>
      <dsp:spPr>
        <a:xfrm>
          <a:off x="0" y="7510"/>
          <a:ext cx="6619373" cy="4557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a:t>Performance Analysis</a:t>
          </a:r>
        </a:p>
      </dsp:txBody>
      <dsp:txXfrm>
        <a:off x="22246" y="29756"/>
        <a:ext cx="6574881" cy="411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DB4EF-FDFE-4D11-B593-215E4F4D4510}">
      <dsp:nvSpPr>
        <dsp:cNvPr id="0" name=""/>
        <dsp:cNvSpPr/>
      </dsp:nvSpPr>
      <dsp:spPr>
        <a:xfrm>
          <a:off x="35004" y="349607"/>
          <a:ext cx="1147588" cy="53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b="1" kern="1200" dirty="0" smtClean="0"/>
            <a:t>NDPIII VISION </a:t>
          </a:r>
          <a:endParaRPr lang="en-US" sz="1700" kern="1200" dirty="0"/>
        </a:p>
      </dsp:txBody>
      <dsp:txXfrm>
        <a:off x="35004" y="349607"/>
        <a:ext cx="1147588" cy="531088"/>
      </dsp:txXfrm>
    </dsp:sp>
    <dsp:sp modelId="{57B051DE-EA22-4D92-917D-99C561A2DE8E}">
      <dsp:nvSpPr>
        <dsp:cNvPr id="0" name=""/>
        <dsp:cNvSpPr/>
      </dsp:nvSpPr>
      <dsp:spPr>
        <a:xfrm>
          <a:off x="72006" y="331296"/>
          <a:ext cx="85205" cy="85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E7183-AA0C-4AC3-BF08-94A0402F53B9}">
      <dsp:nvSpPr>
        <dsp:cNvPr id="0" name=""/>
        <dsp:cNvSpPr/>
      </dsp:nvSpPr>
      <dsp:spPr>
        <a:xfrm>
          <a:off x="131649" y="212008"/>
          <a:ext cx="85205" cy="85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8EABE-C25B-412E-9DD1-F9D52AAC0673}">
      <dsp:nvSpPr>
        <dsp:cNvPr id="0" name=""/>
        <dsp:cNvSpPr/>
      </dsp:nvSpPr>
      <dsp:spPr>
        <a:xfrm>
          <a:off x="274794" y="235866"/>
          <a:ext cx="133893" cy="133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984B3-2D15-4684-BB98-7DC786B9FBA2}">
      <dsp:nvSpPr>
        <dsp:cNvPr id="0" name=""/>
        <dsp:cNvSpPr/>
      </dsp:nvSpPr>
      <dsp:spPr>
        <a:xfrm>
          <a:off x="394081" y="104650"/>
          <a:ext cx="85205" cy="85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5A071-0CAB-4947-81BB-76D1E514EA01}">
      <dsp:nvSpPr>
        <dsp:cNvPr id="0" name=""/>
        <dsp:cNvSpPr/>
      </dsp:nvSpPr>
      <dsp:spPr>
        <a:xfrm>
          <a:off x="549155" y="56935"/>
          <a:ext cx="85205" cy="85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4F05F6-6E87-4996-9F67-2651415B0257}">
      <dsp:nvSpPr>
        <dsp:cNvPr id="0" name=""/>
        <dsp:cNvSpPr/>
      </dsp:nvSpPr>
      <dsp:spPr>
        <a:xfrm>
          <a:off x="740015" y="140436"/>
          <a:ext cx="85205" cy="85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4026DB-9AC5-4D0B-BC49-324C31DA9067}">
      <dsp:nvSpPr>
        <dsp:cNvPr id="0" name=""/>
        <dsp:cNvSpPr/>
      </dsp:nvSpPr>
      <dsp:spPr>
        <a:xfrm>
          <a:off x="859302" y="200080"/>
          <a:ext cx="133893" cy="133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D2C59-5B2B-4F16-BAD9-53F75986CB6F}">
      <dsp:nvSpPr>
        <dsp:cNvPr id="0" name=""/>
        <dsp:cNvSpPr/>
      </dsp:nvSpPr>
      <dsp:spPr>
        <a:xfrm>
          <a:off x="1026304" y="331296"/>
          <a:ext cx="85205" cy="85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34B111-8CB0-448C-8BA1-87A9205CD923}">
      <dsp:nvSpPr>
        <dsp:cNvPr id="0" name=""/>
        <dsp:cNvSpPr/>
      </dsp:nvSpPr>
      <dsp:spPr>
        <a:xfrm>
          <a:off x="1097877" y="462512"/>
          <a:ext cx="85205" cy="85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726F4-E57B-44D4-8DC1-97B73BA7FA7A}">
      <dsp:nvSpPr>
        <dsp:cNvPr id="0" name=""/>
        <dsp:cNvSpPr/>
      </dsp:nvSpPr>
      <dsp:spPr>
        <a:xfrm>
          <a:off x="477583" y="212008"/>
          <a:ext cx="219099" cy="2190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6FBB9-41A2-4D9D-9EE6-E5BDBCD9DD64}">
      <dsp:nvSpPr>
        <dsp:cNvPr id="0" name=""/>
        <dsp:cNvSpPr/>
      </dsp:nvSpPr>
      <dsp:spPr>
        <a:xfrm>
          <a:off x="12362" y="665300"/>
          <a:ext cx="85205" cy="85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2EF22D-B3C5-4094-AB9B-FCC735E9B5AA}">
      <dsp:nvSpPr>
        <dsp:cNvPr id="0" name=""/>
        <dsp:cNvSpPr/>
      </dsp:nvSpPr>
      <dsp:spPr>
        <a:xfrm>
          <a:off x="83934" y="772659"/>
          <a:ext cx="133893" cy="133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A6985-EF0D-4646-827E-6542901B997A}">
      <dsp:nvSpPr>
        <dsp:cNvPr id="0" name=""/>
        <dsp:cNvSpPr/>
      </dsp:nvSpPr>
      <dsp:spPr>
        <a:xfrm>
          <a:off x="262865" y="868089"/>
          <a:ext cx="194754" cy="194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961A89-1752-4BFC-8FC2-CE8642BA64B8}">
      <dsp:nvSpPr>
        <dsp:cNvPr id="0" name=""/>
        <dsp:cNvSpPr/>
      </dsp:nvSpPr>
      <dsp:spPr>
        <a:xfrm>
          <a:off x="513369" y="1023162"/>
          <a:ext cx="85205" cy="85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D89865-2C5D-4C1D-8ABD-E47314E8CADC}">
      <dsp:nvSpPr>
        <dsp:cNvPr id="0" name=""/>
        <dsp:cNvSpPr/>
      </dsp:nvSpPr>
      <dsp:spPr>
        <a:xfrm>
          <a:off x="561084" y="868089"/>
          <a:ext cx="133893" cy="133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CEBA3-662A-4183-B7DA-2A6C0B20A0A9}">
      <dsp:nvSpPr>
        <dsp:cNvPr id="0" name=""/>
        <dsp:cNvSpPr/>
      </dsp:nvSpPr>
      <dsp:spPr>
        <a:xfrm>
          <a:off x="680371" y="1035091"/>
          <a:ext cx="85205" cy="852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8631E-7BD5-472F-85B1-7943BB32C3C1}">
      <dsp:nvSpPr>
        <dsp:cNvPr id="0" name=""/>
        <dsp:cNvSpPr/>
      </dsp:nvSpPr>
      <dsp:spPr>
        <a:xfrm>
          <a:off x="787730" y="844231"/>
          <a:ext cx="194754" cy="194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2BA49-6629-4F64-A210-FB7D057EDBA2}">
      <dsp:nvSpPr>
        <dsp:cNvPr id="0" name=""/>
        <dsp:cNvSpPr/>
      </dsp:nvSpPr>
      <dsp:spPr>
        <a:xfrm>
          <a:off x="1050162" y="796516"/>
          <a:ext cx="133893" cy="133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ED488-D52B-400E-9752-A871AC89CA50}">
      <dsp:nvSpPr>
        <dsp:cNvPr id="0" name=""/>
        <dsp:cNvSpPr/>
      </dsp:nvSpPr>
      <dsp:spPr>
        <a:xfrm>
          <a:off x="1184056" y="235668"/>
          <a:ext cx="393227" cy="75071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EA54C1-7DFA-4A2E-9D72-89C992B366AC}">
      <dsp:nvSpPr>
        <dsp:cNvPr id="0" name=""/>
        <dsp:cNvSpPr/>
      </dsp:nvSpPr>
      <dsp:spPr>
        <a:xfrm>
          <a:off x="1505787" y="235668"/>
          <a:ext cx="393227" cy="75071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2FF9BA-1266-4A88-A5D7-5980C10DD4FF}">
      <dsp:nvSpPr>
        <dsp:cNvPr id="0" name=""/>
        <dsp:cNvSpPr/>
      </dsp:nvSpPr>
      <dsp:spPr>
        <a:xfrm>
          <a:off x="1899014" y="56935"/>
          <a:ext cx="2716504" cy="2049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kern="1200" dirty="0" smtClean="0"/>
            <a:t>“A Transformed Ugandan Society from a Peasant to a Modern and Prosperous Country within 30 years” </a:t>
          </a:r>
          <a:endParaRPr lang="en-US" sz="1800" kern="1200" dirty="0"/>
        </a:p>
      </dsp:txBody>
      <dsp:txXfrm>
        <a:off x="2296837" y="357092"/>
        <a:ext cx="1920858" cy="144928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40D8B-B0C5-44AC-8FF4-B700913231DE}">
      <dsp:nvSpPr>
        <dsp:cNvPr id="0" name=""/>
        <dsp:cNvSpPr/>
      </dsp:nvSpPr>
      <dsp:spPr>
        <a:xfrm>
          <a:off x="0" y="34"/>
          <a:ext cx="6523120" cy="43172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a:t>Performance Analysis</a:t>
          </a:r>
        </a:p>
      </dsp:txBody>
      <dsp:txXfrm>
        <a:off x="21075" y="21109"/>
        <a:ext cx="6480970" cy="38957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4372-14CE-41B0-B182-B262D55854E5}">
      <dsp:nvSpPr>
        <dsp:cNvPr id="0" name=""/>
        <dsp:cNvSpPr/>
      </dsp:nvSpPr>
      <dsp:spPr>
        <a:xfrm rot="10800000">
          <a:off x="1658691" y="250014"/>
          <a:ext cx="4390168" cy="2211588"/>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249" tIns="236220" rIns="440944" bIns="236220" numCol="1" spcCol="1270" anchor="ctr" anchorCtr="0">
          <a:noAutofit/>
        </a:bodyPr>
        <a:lstStyle/>
        <a:p>
          <a:pPr lvl="0" algn="ctr" defTabSz="2755900" rtl="0">
            <a:lnSpc>
              <a:spcPct val="90000"/>
            </a:lnSpc>
            <a:spcBef>
              <a:spcPct val="0"/>
            </a:spcBef>
            <a:spcAft>
              <a:spcPct val="35000"/>
            </a:spcAft>
          </a:pPr>
          <a:r>
            <a:rPr lang="en-US" sz="6200" b="1" i="0" kern="1200" baseline="0" dirty="0"/>
            <a:t>THANK YOU</a:t>
          </a:r>
          <a:endParaRPr lang="en-US" sz="6200" kern="1200" dirty="0"/>
        </a:p>
      </dsp:txBody>
      <dsp:txXfrm rot="10800000">
        <a:off x="2211588" y="250014"/>
        <a:ext cx="3837271" cy="2211588"/>
      </dsp:txXfrm>
    </dsp:sp>
    <dsp:sp modelId="{0FEC8E16-1890-4EBA-A9B7-497D635330D6}">
      <dsp:nvSpPr>
        <dsp:cNvPr id="0" name=""/>
        <dsp:cNvSpPr/>
      </dsp:nvSpPr>
      <dsp:spPr>
        <a:xfrm>
          <a:off x="552897" y="250014"/>
          <a:ext cx="2211588" cy="22115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EF4E8-FBD6-446B-A1E6-CCD47328A237}">
      <dsp:nvSpPr>
        <dsp:cNvPr id="0" name=""/>
        <dsp:cNvSpPr/>
      </dsp:nvSpPr>
      <dsp:spPr>
        <a:xfrm>
          <a:off x="58291" y="0"/>
          <a:ext cx="1029363" cy="76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kern="1200" dirty="0" smtClean="0"/>
            <a:t>THEME </a:t>
          </a:r>
          <a:endParaRPr lang="en-US" sz="2500" kern="1200" dirty="0"/>
        </a:p>
      </dsp:txBody>
      <dsp:txXfrm>
        <a:off x="58291" y="0"/>
        <a:ext cx="1029363" cy="763096"/>
      </dsp:txXfrm>
    </dsp:sp>
    <dsp:sp modelId="{DDEA451A-1CE4-4055-8594-7F30C5BD494D}">
      <dsp:nvSpPr>
        <dsp:cNvPr id="0" name=""/>
        <dsp:cNvSpPr/>
      </dsp:nvSpPr>
      <dsp:spPr>
        <a:xfrm>
          <a:off x="259570" y="215821"/>
          <a:ext cx="49746" cy="49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05478-9674-41ED-9856-8A03191106F0}">
      <dsp:nvSpPr>
        <dsp:cNvPr id="0" name=""/>
        <dsp:cNvSpPr/>
      </dsp:nvSpPr>
      <dsp:spPr>
        <a:xfrm>
          <a:off x="294392" y="146176"/>
          <a:ext cx="49746" cy="49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74822-A838-42E8-9A9B-597319613083}">
      <dsp:nvSpPr>
        <dsp:cNvPr id="0" name=""/>
        <dsp:cNvSpPr/>
      </dsp:nvSpPr>
      <dsp:spPr>
        <a:xfrm>
          <a:off x="377966" y="160105"/>
          <a:ext cx="78173" cy="781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BDD15-6B66-46D7-80C3-8BC239BD8738}">
      <dsp:nvSpPr>
        <dsp:cNvPr id="0" name=""/>
        <dsp:cNvSpPr/>
      </dsp:nvSpPr>
      <dsp:spPr>
        <a:xfrm>
          <a:off x="447611" y="83496"/>
          <a:ext cx="49746" cy="49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6BFA1-928F-4FDB-B4BB-372812715E6C}">
      <dsp:nvSpPr>
        <dsp:cNvPr id="0" name=""/>
        <dsp:cNvSpPr/>
      </dsp:nvSpPr>
      <dsp:spPr>
        <a:xfrm>
          <a:off x="538150" y="55637"/>
          <a:ext cx="49746" cy="49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74965-1F9F-4D6E-A25B-523751352CEB}">
      <dsp:nvSpPr>
        <dsp:cNvPr id="0" name=""/>
        <dsp:cNvSpPr/>
      </dsp:nvSpPr>
      <dsp:spPr>
        <a:xfrm>
          <a:off x="649582" y="104389"/>
          <a:ext cx="49746" cy="49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B03CE1-279D-4ECB-A07B-64B1D1CF1737}">
      <dsp:nvSpPr>
        <dsp:cNvPr id="0" name=""/>
        <dsp:cNvSpPr/>
      </dsp:nvSpPr>
      <dsp:spPr>
        <a:xfrm>
          <a:off x="719227" y="139212"/>
          <a:ext cx="78173" cy="781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1B644-A129-4DA8-9BBF-60466F6289E5}">
      <dsp:nvSpPr>
        <dsp:cNvPr id="0" name=""/>
        <dsp:cNvSpPr/>
      </dsp:nvSpPr>
      <dsp:spPr>
        <a:xfrm>
          <a:off x="816730" y="215821"/>
          <a:ext cx="49746" cy="49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5841CB-4553-427A-8A29-19FD0FD84785}">
      <dsp:nvSpPr>
        <dsp:cNvPr id="0" name=""/>
        <dsp:cNvSpPr/>
      </dsp:nvSpPr>
      <dsp:spPr>
        <a:xfrm>
          <a:off x="858517" y="292431"/>
          <a:ext cx="49746" cy="49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2FA4AF-32FE-4352-B034-33086CC7285E}">
      <dsp:nvSpPr>
        <dsp:cNvPr id="0" name=""/>
        <dsp:cNvSpPr/>
      </dsp:nvSpPr>
      <dsp:spPr>
        <a:xfrm>
          <a:off x="496363" y="146176"/>
          <a:ext cx="127919" cy="1279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FC984-432E-430C-B793-DE989BAC169A}">
      <dsp:nvSpPr>
        <dsp:cNvPr id="0" name=""/>
        <dsp:cNvSpPr/>
      </dsp:nvSpPr>
      <dsp:spPr>
        <a:xfrm>
          <a:off x="224747" y="410827"/>
          <a:ext cx="49746" cy="49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FB7D9C-91C6-4B12-90E7-A15B33C23D95}">
      <dsp:nvSpPr>
        <dsp:cNvPr id="0" name=""/>
        <dsp:cNvSpPr/>
      </dsp:nvSpPr>
      <dsp:spPr>
        <a:xfrm>
          <a:off x="266534" y="473508"/>
          <a:ext cx="78173" cy="781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4B4B3-9D77-43FF-B404-26BB33B644F1}">
      <dsp:nvSpPr>
        <dsp:cNvPr id="0" name=""/>
        <dsp:cNvSpPr/>
      </dsp:nvSpPr>
      <dsp:spPr>
        <a:xfrm>
          <a:off x="371002" y="529224"/>
          <a:ext cx="113706" cy="1137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A1C84-5E06-4BB0-B018-754A0BB077F7}">
      <dsp:nvSpPr>
        <dsp:cNvPr id="0" name=""/>
        <dsp:cNvSpPr/>
      </dsp:nvSpPr>
      <dsp:spPr>
        <a:xfrm>
          <a:off x="517257" y="619763"/>
          <a:ext cx="49746" cy="49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6018B-68D6-45E7-A230-DF8B59322B38}">
      <dsp:nvSpPr>
        <dsp:cNvPr id="0" name=""/>
        <dsp:cNvSpPr/>
      </dsp:nvSpPr>
      <dsp:spPr>
        <a:xfrm>
          <a:off x="545115" y="529224"/>
          <a:ext cx="78173" cy="781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206A0-2AEF-49F6-B1CE-74095452E8BC}">
      <dsp:nvSpPr>
        <dsp:cNvPr id="0" name=""/>
        <dsp:cNvSpPr/>
      </dsp:nvSpPr>
      <dsp:spPr>
        <a:xfrm>
          <a:off x="614760" y="626727"/>
          <a:ext cx="49746" cy="49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8A80E-ED64-400C-A662-E2B0F2054692}">
      <dsp:nvSpPr>
        <dsp:cNvPr id="0" name=""/>
        <dsp:cNvSpPr/>
      </dsp:nvSpPr>
      <dsp:spPr>
        <a:xfrm>
          <a:off x="677440" y="515295"/>
          <a:ext cx="113706" cy="1137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31647-302C-49F6-B635-1F5FE507BF5B}">
      <dsp:nvSpPr>
        <dsp:cNvPr id="0" name=""/>
        <dsp:cNvSpPr/>
      </dsp:nvSpPr>
      <dsp:spPr>
        <a:xfrm>
          <a:off x="830659" y="487437"/>
          <a:ext cx="78173" cy="781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95D45-9FD8-4FC3-A1B6-1A000422B8AA}">
      <dsp:nvSpPr>
        <dsp:cNvPr id="0" name=""/>
        <dsp:cNvSpPr/>
      </dsp:nvSpPr>
      <dsp:spPr>
        <a:xfrm>
          <a:off x="1087655" y="104351"/>
          <a:ext cx="229583" cy="43829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F090AB-94FC-4C75-8D94-C69F1DFBA647}">
      <dsp:nvSpPr>
        <dsp:cNvPr id="0" name=""/>
        <dsp:cNvSpPr/>
      </dsp:nvSpPr>
      <dsp:spPr>
        <a:xfrm>
          <a:off x="1275495" y="104351"/>
          <a:ext cx="229583" cy="43829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26B59C-6BF7-40E9-872A-7E86B48F10D3}">
      <dsp:nvSpPr>
        <dsp:cNvPr id="0" name=""/>
        <dsp:cNvSpPr/>
      </dsp:nvSpPr>
      <dsp:spPr>
        <a:xfrm>
          <a:off x="1505078" y="0"/>
          <a:ext cx="3160459" cy="23005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kern="1200" dirty="0" smtClean="0"/>
            <a:t>“Sustainable Industrialization for inclusive growth, employment and sustainable wealth creation</a:t>
          </a:r>
          <a:r>
            <a:rPr lang="en-US" sz="1000" kern="1200" dirty="0" smtClean="0"/>
            <a:t>”</a:t>
          </a:r>
          <a:endParaRPr lang="en-US" sz="1000" kern="1200" dirty="0"/>
        </a:p>
      </dsp:txBody>
      <dsp:txXfrm>
        <a:off x="1967917" y="336907"/>
        <a:ext cx="2234781" cy="1626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AD36D-BF33-4160-AF83-C3BF252D38AA}">
      <dsp:nvSpPr>
        <dsp:cNvPr id="0" name=""/>
        <dsp:cNvSpPr/>
      </dsp:nvSpPr>
      <dsp:spPr>
        <a:xfrm>
          <a:off x="1078" y="540826"/>
          <a:ext cx="4369704" cy="17478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lvl="0" algn="ctr" defTabSz="1955800" rtl="0">
            <a:lnSpc>
              <a:spcPct val="90000"/>
            </a:lnSpc>
            <a:spcBef>
              <a:spcPct val="0"/>
            </a:spcBef>
            <a:spcAft>
              <a:spcPct val="35000"/>
            </a:spcAft>
          </a:pPr>
          <a:r>
            <a:rPr lang="en-US" sz="4400" b="1" i="0" kern="1200" dirty="0" smtClean="0"/>
            <a:t>Objective:   </a:t>
          </a:r>
          <a:endParaRPr lang="en-US" sz="4400" kern="1200" dirty="0"/>
        </a:p>
      </dsp:txBody>
      <dsp:txXfrm>
        <a:off x="875019" y="540826"/>
        <a:ext cx="2621823" cy="1747881"/>
      </dsp:txXfrm>
    </dsp:sp>
    <dsp:sp modelId="{8143CA0D-B8FA-4E8B-A4DE-221F74A2D08A}">
      <dsp:nvSpPr>
        <dsp:cNvPr id="0" name=""/>
        <dsp:cNvSpPr/>
      </dsp:nvSpPr>
      <dsp:spPr>
        <a:xfrm>
          <a:off x="3802721" y="790839"/>
          <a:ext cx="7382644" cy="124785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0" i="0" kern="1200" dirty="0" smtClean="0"/>
            <a:t>“</a:t>
          </a:r>
          <a:r>
            <a:rPr lang="en-US" sz="2800" b="1" i="0" kern="1200" dirty="0" smtClean="0"/>
            <a:t>Strengthen land use and management”</a:t>
          </a:r>
          <a:endParaRPr lang="en-US" sz="2800" b="1" kern="1200" dirty="0"/>
        </a:p>
      </dsp:txBody>
      <dsp:txXfrm>
        <a:off x="4426649" y="790839"/>
        <a:ext cx="6134789" cy="1247855"/>
      </dsp:txXfrm>
    </dsp:sp>
    <dsp:sp modelId="{F647BDBA-7F56-440A-824E-000A78376E4E}">
      <dsp:nvSpPr>
        <dsp:cNvPr id="0" name=""/>
        <dsp:cNvSpPr/>
      </dsp:nvSpPr>
      <dsp:spPr>
        <a:xfrm>
          <a:off x="1078" y="2533411"/>
          <a:ext cx="4369704" cy="17478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lvl="0" algn="ctr" defTabSz="1955800" rtl="0">
            <a:lnSpc>
              <a:spcPct val="90000"/>
            </a:lnSpc>
            <a:spcBef>
              <a:spcPct val="0"/>
            </a:spcBef>
            <a:spcAft>
              <a:spcPct val="35000"/>
            </a:spcAft>
          </a:pPr>
          <a:r>
            <a:rPr lang="en-US" sz="4400" b="1" i="0" kern="1200" dirty="0" smtClean="0"/>
            <a:t>Result Areas</a:t>
          </a:r>
          <a:endParaRPr lang="en-US" sz="4400" kern="1200" dirty="0"/>
        </a:p>
      </dsp:txBody>
      <dsp:txXfrm>
        <a:off x="875019" y="2533411"/>
        <a:ext cx="2621823" cy="1747881"/>
      </dsp:txXfrm>
    </dsp:sp>
    <dsp:sp modelId="{7BE1F96C-3811-4FD4-A700-B5C9C09A5F0B}">
      <dsp:nvSpPr>
        <dsp:cNvPr id="0" name=""/>
        <dsp:cNvSpPr/>
      </dsp:nvSpPr>
      <dsp:spPr>
        <a:xfrm>
          <a:off x="3802721" y="2681981"/>
          <a:ext cx="3626854" cy="145074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i="0" kern="1200" dirty="0" smtClean="0"/>
            <a:t>Increase the percentage of titled land from 21 percent to 40 percent</a:t>
          </a:r>
          <a:r>
            <a:rPr lang="en-US" sz="2000" b="1" i="0" kern="1200" dirty="0" smtClean="0"/>
            <a:t>; </a:t>
          </a:r>
          <a:endParaRPr lang="en-US" sz="2000" b="1" kern="1200" dirty="0"/>
        </a:p>
      </dsp:txBody>
      <dsp:txXfrm>
        <a:off x="4528092" y="2681981"/>
        <a:ext cx="2176113" cy="1450741"/>
      </dsp:txXfrm>
    </dsp:sp>
    <dsp:sp modelId="{4ACAD699-D251-414F-9A91-513572823E46}">
      <dsp:nvSpPr>
        <dsp:cNvPr id="0" name=""/>
        <dsp:cNvSpPr/>
      </dsp:nvSpPr>
      <dsp:spPr>
        <a:xfrm>
          <a:off x="6921816" y="2681981"/>
          <a:ext cx="3626854" cy="145074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US" sz="2800" b="1" i="0" kern="1200" dirty="0" smtClean="0"/>
            <a:t>Reduce land related conflicts by 30 percent</a:t>
          </a:r>
          <a:endParaRPr lang="en-US" sz="2800" b="1" kern="1200" dirty="0"/>
        </a:p>
      </dsp:txBody>
      <dsp:txXfrm>
        <a:off x="7647187" y="2681981"/>
        <a:ext cx="2176113" cy="14507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AC72D-8235-49D7-8F94-935F7DCA7EC1}">
      <dsp:nvSpPr>
        <dsp:cNvPr id="0" name=""/>
        <dsp:cNvSpPr/>
      </dsp:nvSpPr>
      <dsp:spPr>
        <a:xfrm>
          <a:off x="728610" y="94562"/>
          <a:ext cx="3180527" cy="121782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rgbClr val="000000"/>
              </a:solidFill>
              <a:cs typeface="Arial" panose="020B0604020202020204" pitchFamily="34" charset="0"/>
            </a:rPr>
            <a:t>Land area (sq. km)</a:t>
          </a:r>
        </a:p>
        <a:p>
          <a:pPr lvl="0" algn="l" defTabSz="711200">
            <a:lnSpc>
              <a:spcPct val="90000"/>
            </a:lnSpc>
            <a:spcBef>
              <a:spcPct val="0"/>
            </a:spcBef>
            <a:spcAft>
              <a:spcPct val="35000"/>
            </a:spcAft>
          </a:pPr>
          <a:r>
            <a:rPr lang="en-US" sz="1600" b="1" kern="1200" dirty="0">
              <a:solidFill>
                <a:srgbClr val="000000"/>
              </a:solidFill>
              <a:latin typeface="Calibri"/>
              <a:ea typeface="+mn-ea"/>
              <a:cs typeface="Arial" panose="020B0604020202020204" pitchFamily="34" charset="0"/>
            </a:rPr>
            <a:t>241,551 km²</a:t>
          </a:r>
        </a:p>
      </dsp:txBody>
      <dsp:txXfrm>
        <a:off x="728610" y="94562"/>
        <a:ext cx="3180527" cy="1217824"/>
      </dsp:txXfrm>
    </dsp:sp>
    <dsp:sp modelId="{FC2AB63D-E8BB-4811-B033-8408847F35B4}">
      <dsp:nvSpPr>
        <dsp:cNvPr id="0" name=""/>
        <dsp:cNvSpPr/>
      </dsp:nvSpPr>
      <dsp:spPr>
        <a:xfrm>
          <a:off x="598505" y="62951"/>
          <a:ext cx="695740" cy="10436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B046F-7B1C-410B-8B92-39FE9ECFAC0A}">
      <dsp:nvSpPr>
        <dsp:cNvPr id="0" name=""/>
        <dsp:cNvSpPr/>
      </dsp:nvSpPr>
      <dsp:spPr>
        <a:xfrm>
          <a:off x="4197014" y="262494"/>
          <a:ext cx="3180527" cy="9939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rgbClr val="000000"/>
              </a:solidFill>
            </a:rPr>
            <a:t>Average Days for land Transaction</a:t>
          </a:r>
        </a:p>
        <a:p>
          <a:pPr lvl="0" algn="l" defTabSz="711200">
            <a:lnSpc>
              <a:spcPct val="90000"/>
            </a:lnSpc>
            <a:spcBef>
              <a:spcPct val="0"/>
            </a:spcBef>
            <a:spcAft>
              <a:spcPct val="35000"/>
            </a:spcAft>
          </a:pPr>
          <a:r>
            <a:rPr lang="en-US" sz="1600" kern="1200" dirty="0">
              <a:solidFill>
                <a:srgbClr val="000000"/>
              </a:solidFill>
              <a:cs typeface="Arial" panose="020B0604020202020204" pitchFamily="34" charset="0"/>
            </a:rPr>
            <a:t>15 days </a:t>
          </a:r>
          <a:endParaRPr lang="en-US" sz="1600" kern="1200" dirty="0">
            <a:solidFill>
              <a:srgbClr val="000000"/>
            </a:solidFill>
          </a:endParaRPr>
        </a:p>
      </dsp:txBody>
      <dsp:txXfrm>
        <a:off x="4197014" y="262494"/>
        <a:ext cx="3180527" cy="993914"/>
      </dsp:txXfrm>
    </dsp:sp>
    <dsp:sp modelId="{5E53009C-F784-47F1-A839-642FCBC826C1}">
      <dsp:nvSpPr>
        <dsp:cNvPr id="0" name=""/>
        <dsp:cNvSpPr/>
      </dsp:nvSpPr>
      <dsp:spPr>
        <a:xfrm>
          <a:off x="4064492" y="118928"/>
          <a:ext cx="695740" cy="1043610"/>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60000" r="-6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B73307-C877-4208-833A-2E6CD34CEA23}">
      <dsp:nvSpPr>
        <dsp:cNvPr id="0" name=""/>
        <dsp:cNvSpPr/>
      </dsp:nvSpPr>
      <dsp:spPr>
        <a:xfrm>
          <a:off x="7663000" y="262494"/>
          <a:ext cx="3180527" cy="9939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rgbClr val="000000"/>
              </a:solidFill>
            </a:rPr>
            <a:t>Land disputes mediated</a:t>
          </a:r>
        </a:p>
        <a:p>
          <a:pPr lvl="0" algn="l" defTabSz="711200">
            <a:lnSpc>
              <a:spcPct val="90000"/>
            </a:lnSpc>
            <a:spcBef>
              <a:spcPct val="0"/>
            </a:spcBef>
            <a:spcAft>
              <a:spcPct val="35000"/>
            </a:spcAft>
          </a:pPr>
          <a:r>
            <a:rPr lang="en-US" sz="1600" b="1" kern="1200" dirty="0">
              <a:solidFill>
                <a:srgbClr val="000000"/>
              </a:solidFill>
              <a:cs typeface="Arial" panose="020B0604020202020204" pitchFamily="34" charset="0"/>
            </a:rPr>
            <a:t>54.16%  </a:t>
          </a:r>
          <a:endParaRPr lang="en-US" sz="1600" b="1" kern="1200" dirty="0">
            <a:solidFill>
              <a:srgbClr val="000000"/>
            </a:solidFill>
          </a:endParaRPr>
        </a:p>
      </dsp:txBody>
      <dsp:txXfrm>
        <a:off x="7663000" y="262494"/>
        <a:ext cx="3180527" cy="993914"/>
      </dsp:txXfrm>
    </dsp:sp>
    <dsp:sp modelId="{41ED6FC5-2993-48D2-AD58-27878701460E}">
      <dsp:nvSpPr>
        <dsp:cNvPr id="0" name=""/>
        <dsp:cNvSpPr/>
      </dsp:nvSpPr>
      <dsp:spPr>
        <a:xfrm>
          <a:off x="7530478" y="118928"/>
          <a:ext cx="695740" cy="104361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FC2FBB-7186-49E6-84A0-C5EB611E3CB4}">
      <dsp:nvSpPr>
        <dsp:cNvPr id="0" name=""/>
        <dsp:cNvSpPr/>
      </dsp:nvSpPr>
      <dsp:spPr>
        <a:xfrm>
          <a:off x="731027" y="1569699"/>
          <a:ext cx="3180527" cy="9939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rgbClr val="000000"/>
              </a:solidFill>
              <a:cs typeface="Arial" panose="020B0604020202020204" pitchFamily="34" charset="0"/>
            </a:rPr>
            <a:t>Property Valuations</a:t>
          </a:r>
        </a:p>
        <a:p>
          <a:pPr lvl="0" algn="l" defTabSz="711200">
            <a:lnSpc>
              <a:spcPct val="90000"/>
            </a:lnSpc>
            <a:spcBef>
              <a:spcPct val="0"/>
            </a:spcBef>
            <a:spcAft>
              <a:spcPct val="35000"/>
            </a:spcAft>
          </a:pPr>
          <a:r>
            <a:rPr lang="en-US" sz="1600" b="1" kern="1200" dirty="0">
              <a:solidFill>
                <a:srgbClr val="000000"/>
              </a:solidFill>
              <a:cs typeface="Arial" panose="020B0604020202020204" pitchFamily="34" charset="0"/>
            </a:rPr>
            <a:t>187,615</a:t>
          </a:r>
        </a:p>
      </dsp:txBody>
      <dsp:txXfrm>
        <a:off x="731027" y="1569699"/>
        <a:ext cx="3180527" cy="993914"/>
      </dsp:txXfrm>
    </dsp:sp>
    <dsp:sp modelId="{D1D0D4B9-EAAB-44C0-9255-EFA46F71C4F2}">
      <dsp:nvSpPr>
        <dsp:cNvPr id="0" name=""/>
        <dsp:cNvSpPr/>
      </dsp:nvSpPr>
      <dsp:spPr>
        <a:xfrm>
          <a:off x="598505" y="1426134"/>
          <a:ext cx="695740" cy="104361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4C9662-31C7-4F33-9C5E-5E00078F99B2}">
      <dsp:nvSpPr>
        <dsp:cNvPr id="0" name=""/>
        <dsp:cNvSpPr/>
      </dsp:nvSpPr>
      <dsp:spPr>
        <a:xfrm>
          <a:off x="4197014" y="1569699"/>
          <a:ext cx="3180527" cy="9939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rgbClr val="000000"/>
              </a:solidFill>
              <a:cs typeface="Arial" panose="020B0604020202020204" pitchFamily="34" charset="0"/>
            </a:rPr>
            <a:t>Active District Land Boards</a:t>
          </a:r>
        </a:p>
        <a:p>
          <a:pPr lvl="0" algn="l" defTabSz="711200">
            <a:lnSpc>
              <a:spcPct val="90000"/>
            </a:lnSpc>
            <a:spcBef>
              <a:spcPct val="0"/>
            </a:spcBef>
            <a:spcAft>
              <a:spcPct val="35000"/>
            </a:spcAft>
          </a:pPr>
          <a:r>
            <a:rPr lang="en-US" sz="1600" b="1" kern="1200" dirty="0">
              <a:solidFill>
                <a:srgbClr val="000000"/>
              </a:solidFill>
              <a:cs typeface="Arial" panose="020B0604020202020204" pitchFamily="34" charset="0"/>
            </a:rPr>
            <a:t>135</a:t>
          </a:r>
        </a:p>
      </dsp:txBody>
      <dsp:txXfrm>
        <a:off x="4197014" y="1569699"/>
        <a:ext cx="3180527" cy="993914"/>
      </dsp:txXfrm>
    </dsp:sp>
    <dsp:sp modelId="{8A15D272-2B79-430B-B48A-70457178D70C}">
      <dsp:nvSpPr>
        <dsp:cNvPr id="0" name=""/>
        <dsp:cNvSpPr/>
      </dsp:nvSpPr>
      <dsp:spPr>
        <a:xfrm>
          <a:off x="4064492" y="1426134"/>
          <a:ext cx="695740" cy="104361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3F8F68-1217-4BC4-B3F2-6961A699E82B}">
      <dsp:nvSpPr>
        <dsp:cNvPr id="0" name=""/>
        <dsp:cNvSpPr/>
      </dsp:nvSpPr>
      <dsp:spPr>
        <a:xfrm>
          <a:off x="7663000" y="1569699"/>
          <a:ext cx="3180527" cy="9939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rgbClr val="000000"/>
              </a:solidFill>
              <a:cs typeface="Arial" panose="020B0604020202020204" pitchFamily="34" charset="0"/>
            </a:rPr>
            <a:t>LEVEL OF PHYSCAL PLANNING</a:t>
          </a:r>
        </a:p>
        <a:p>
          <a:pPr lvl="0" algn="l" defTabSz="711200">
            <a:lnSpc>
              <a:spcPct val="90000"/>
            </a:lnSpc>
            <a:spcBef>
              <a:spcPct val="0"/>
            </a:spcBef>
            <a:spcAft>
              <a:spcPct val="35000"/>
            </a:spcAft>
          </a:pPr>
          <a:r>
            <a:rPr lang="en-US" sz="1600" b="1" kern="1200" dirty="0">
              <a:solidFill>
                <a:srgbClr val="000000"/>
              </a:solidFill>
              <a:cs typeface="Arial" panose="020B0604020202020204" pitchFamily="34" charset="0"/>
            </a:rPr>
            <a:t>32.9%</a:t>
          </a:r>
        </a:p>
      </dsp:txBody>
      <dsp:txXfrm>
        <a:off x="7663000" y="1569699"/>
        <a:ext cx="3180527" cy="993914"/>
      </dsp:txXfrm>
    </dsp:sp>
    <dsp:sp modelId="{459A4FAC-A816-4E78-AE1E-07510DC0123F}">
      <dsp:nvSpPr>
        <dsp:cNvPr id="0" name=""/>
        <dsp:cNvSpPr/>
      </dsp:nvSpPr>
      <dsp:spPr>
        <a:xfrm>
          <a:off x="7530478" y="1426134"/>
          <a:ext cx="695740" cy="1043610"/>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3F44FE-9D3C-415A-9702-BB23C4DCCE4B}">
      <dsp:nvSpPr>
        <dsp:cNvPr id="0" name=""/>
        <dsp:cNvSpPr/>
      </dsp:nvSpPr>
      <dsp:spPr>
        <a:xfrm>
          <a:off x="731027" y="2677362"/>
          <a:ext cx="3180527" cy="1290320"/>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rgbClr val="000000"/>
              </a:solidFill>
              <a:cs typeface="Arial" panose="020B0604020202020204" pitchFamily="34" charset="0"/>
            </a:rPr>
            <a:t>Proportion of land cases to court cases</a:t>
          </a:r>
        </a:p>
        <a:p>
          <a:pPr lvl="0" algn="l" defTabSz="711200">
            <a:lnSpc>
              <a:spcPct val="90000"/>
            </a:lnSpc>
            <a:spcBef>
              <a:spcPct val="0"/>
            </a:spcBef>
            <a:spcAft>
              <a:spcPct val="35000"/>
            </a:spcAft>
          </a:pPr>
          <a:r>
            <a:rPr lang="en-US" sz="1600" b="1" kern="1200" dirty="0" smtClean="0">
              <a:solidFill>
                <a:srgbClr val="000000"/>
              </a:solidFill>
              <a:cs typeface="Arial" panose="020B0604020202020204" pitchFamily="34" charset="0"/>
            </a:rPr>
            <a:t>68%</a:t>
          </a:r>
          <a:endParaRPr lang="en-US" sz="1600" b="1" kern="1200" dirty="0">
            <a:solidFill>
              <a:srgbClr val="000000"/>
            </a:solidFill>
            <a:cs typeface="Arial" panose="020B0604020202020204" pitchFamily="34" charset="0"/>
          </a:endParaRPr>
        </a:p>
      </dsp:txBody>
      <dsp:txXfrm>
        <a:off x="731027" y="2677362"/>
        <a:ext cx="3180527" cy="1290320"/>
      </dsp:txXfrm>
    </dsp:sp>
    <dsp:sp modelId="{7CD2B3B8-F1F0-441D-9C85-9E44D535F79C}">
      <dsp:nvSpPr>
        <dsp:cNvPr id="0" name=""/>
        <dsp:cNvSpPr/>
      </dsp:nvSpPr>
      <dsp:spPr>
        <a:xfrm>
          <a:off x="598505" y="2682000"/>
          <a:ext cx="695740" cy="1043610"/>
        </a:xfrm>
        <a:prstGeom prst="rect">
          <a:avLst/>
        </a:prstGeom>
        <a:blipFill>
          <a:blip xmlns:r="http://schemas.openxmlformats.org/officeDocument/2006/relationships" r:embed="rId7"/>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6BB768-A0E9-4B54-8F17-7E852F22090B}">
      <dsp:nvSpPr>
        <dsp:cNvPr id="0" name=""/>
        <dsp:cNvSpPr/>
      </dsp:nvSpPr>
      <dsp:spPr>
        <a:xfrm>
          <a:off x="4197014" y="2897348"/>
          <a:ext cx="3180527" cy="9939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rgbClr val="000000"/>
              </a:solidFill>
            </a:rPr>
            <a:t>Revenue Generated (LIS)</a:t>
          </a:r>
        </a:p>
        <a:p>
          <a:pPr lvl="0" algn="l" defTabSz="711200">
            <a:lnSpc>
              <a:spcPct val="90000"/>
            </a:lnSpc>
            <a:spcBef>
              <a:spcPct val="0"/>
            </a:spcBef>
            <a:spcAft>
              <a:spcPct val="35000"/>
            </a:spcAft>
          </a:pPr>
          <a:r>
            <a:rPr lang="en-US" sz="1600" b="1" kern="1200" dirty="0">
              <a:solidFill>
                <a:srgbClr val="000000"/>
              </a:solidFill>
            </a:rPr>
            <a:t>    ~ UGX </a:t>
          </a:r>
          <a:r>
            <a:rPr lang="en-US" sz="1600" b="1" kern="1200" dirty="0" smtClean="0">
              <a:solidFill>
                <a:srgbClr val="000000"/>
              </a:solidFill>
            </a:rPr>
            <a:t>950bn- 2013-2023</a:t>
          </a:r>
          <a:endParaRPr lang="en-US" sz="1600" b="1" kern="1200" dirty="0">
            <a:solidFill>
              <a:srgbClr val="000000"/>
            </a:solidFill>
          </a:endParaRPr>
        </a:p>
      </dsp:txBody>
      <dsp:txXfrm>
        <a:off x="4197014" y="2897348"/>
        <a:ext cx="3180527" cy="993914"/>
      </dsp:txXfrm>
    </dsp:sp>
    <dsp:sp modelId="{F6CBC953-3A20-402F-AC14-C2C1166CB9E8}">
      <dsp:nvSpPr>
        <dsp:cNvPr id="0" name=""/>
        <dsp:cNvSpPr/>
      </dsp:nvSpPr>
      <dsp:spPr>
        <a:xfrm>
          <a:off x="4064492" y="2753782"/>
          <a:ext cx="695740" cy="1043610"/>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1C9ED-46DD-4800-940F-D0C476C41BFA}">
      <dsp:nvSpPr>
        <dsp:cNvPr id="0" name=""/>
        <dsp:cNvSpPr/>
      </dsp:nvSpPr>
      <dsp:spPr>
        <a:xfrm>
          <a:off x="7663000" y="2897348"/>
          <a:ext cx="3180527" cy="9939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rgbClr val="000000"/>
              </a:solidFill>
            </a:rPr>
            <a:t>Percentage of land registered(Security of tenure)    </a:t>
          </a:r>
        </a:p>
        <a:p>
          <a:pPr lvl="0" algn="l" defTabSz="711200">
            <a:lnSpc>
              <a:spcPct val="90000"/>
            </a:lnSpc>
            <a:spcBef>
              <a:spcPct val="0"/>
            </a:spcBef>
            <a:spcAft>
              <a:spcPct val="35000"/>
            </a:spcAft>
          </a:pPr>
          <a:r>
            <a:rPr lang="en-US" sz="1600" b="1" kern="1200" dirty="0">
              <a:solidFill>
                <a:srgbClr val="000000"/>
              </a:solidFill>
              <a:cs typeface="Arial" panose="020B0604020202020204" pitchFamily="34" charset="0"/>
            </a:rPr>
            <a:t>30%</a:t>
          </a:r>
          <a:endParaRPr lang="en-US" sz="1600" b="1" kern="1200" dirty="0">
            <a:solidFill>
              <a:srgbClr val="000000"/>
            </a:solidFill>
          </a:endParaRPr>
        </a:p>
      </dsp:txBody>
      <dsp:txXfrm>
        <a:off x="7663000" y="2897348"/>
        <a:ext cx="3180527" cy="993914"/>
      </dsp:txXfrm>
    </dsp:sp>
    <dsp:sp modelId="{77BD57DC-2CE3-43A8-A97A-35407C65BFBE}">
      <dsp:nvSpPr>
        <dsp:cNvPr id="0" name=""/>
        <dsp:cNvSpPr/>
      </dsp:nvSpPr>
      <dsp:spPr>
        <a:xfrm>
          <a:off x="7530478" y="2753782"/>
          <a:ext cx="695740" cy="1043610"/>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1FFA56-15F7-416E-BA44-5AD81FCA6C5E}">
      <dsp:nvSpPr>
        <dsp:cNvPr id="0" name=""/>
        <dsp:cNvSpPr/>
      </dsp:nvSpPr>
      <dsp:spPr>
        <a:xfrm>
          <a:off x="704514" y="4169982"/>
          <a:ext cx="3180527" cy="9939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rgbClr val="000000"/>
              </a:solidFill>
            </a:rPr>
            <a:t>% of The International Border Surveyed</a:t>
          </a:r>
        </a:p>
        <a:p>
          <a:pPr lvl="0" algn="l" defTabSz="711200">
            <a:lnSpc>
              <a:spcPct val="90000"/>
            </a:lnSpc>
            <a:spcBef>
              <a:spcPct val="0"/>
            </a:spcBef>
            <a:spcAft>
              <a:spcPct val="35000"/>
            </a:spcAft>
          </a:pPr>
          <a:r>
            <a:rPr lang="en-US" sz="1600" b="1" kern="1200" dirty="0">
              <a:solidFill>
                <a:srgbClr val="000000"/>
              </a:solidFill>
              <a:cs typeface="Arial" panose="020B0604020202020204" pitchFamily="34" charset="0"/>
            </a:rPr>
            <a:t>  20%</a:t>
          </a:r>
          <a:endParaRPr lang="en-US" sz="1600" b="1" kern="1200" dirty="0">
            <a:solidFill>
              <a:srgbClr val="000000"/>
            </a:solidFill>
          </a:endParaRPr>
        </a:p>
      </dsp:txBody>
      <dsp:txXfrm>
        <a:off x="704514" y="4169982"/>
        <a:ext cx="3180527" cy="993914"/>
      </dsp:txXfrm>
    </dsp:sp>
    <dsp:sp modelId="{A5AC28BF-41FB-45CE-90EB-70D6F12FB832}">
      <dsp:nvSpPr>
        <dsp:cNvPr id="0" name=""/>
        <dsp:cNvSpPr/>
      </dsp:nvSpPr>
      <dsp:spPr>
        <a:xfrm>
          <a:off x="625018" y="4136445"/>
          <a:ext cx="589688" cy="823554"/>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F6C1F-2AA3-419D-B12D-2BD2C2E64979}">
      <dsp:nvSpPr>
        <dsp:cNvPr id="0" name=""/>
        <dsp:cNvSpPr/>
      </dsp:nvSpPr>
      <dsp:spPr>
        <a:xfrm>
          <a:off x="4170501" y="4224996"/>
          <a:ext cx="3180527" cy="9939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rgbClr val="000000"/>
              </a:solidFill>
            </a:rPr>
            <a:t>Ministry Zonal Offices </a:t>
          </a:r>
        </a:p>
        <a:p>
          <a:pPr lvl="0" algn="l" defTabSz="711200">
            <a:lnSpc>
              <a:spcPct val="90000"/>
            </a:lnSpc>
            <a:spcBef>
              <a:spcPct val="0"/>
            </a:spcBef>
            <a:spcAft>
              <a:spcPct val="35000"/>
            </a:spcAft>
          </a:pPr>
          <a:r>
            <a:rPr lang="en-US" sz="1600" b="1" kern="1200" dirty="0">
              <a:solidFill>
                <a:srgbClr val="000000"/>
              </a:solidFill>
            </a:rPr>
            <a:t>   22</a:t>
          </a:r>
        </a:p>
      </dsp:txBody>
      <dsp:txXfrm>
        <a:off x="4170501" y="4224996"/>
        <a:ext cx="3180527" cy="993914"/>
      </dsp:txXfrm>
    </dsp:sp>
    <dsp:sp modelId="{834C8777-912A-40A8-AB3F-1C8E41420F9A}">
      <dsp:nvSpPr>
        <dsp:cNvPr id="0" name=""/>
        <dsp:cNvSpPr/>
      </dsp:nvSpPr>
      <dsp:spPr>
        <a:xfrm>
          <a:off x="4037979" y="4081431"/>
          <a:ext cx="695740" cy="1043610"/>
        </a:xfrm>
        <a:prstGeom prst="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88CA2F-2756-4454-8EC6-55CD2635C957}">
      <dsp:nvSpPr>
        <dsp:cNvPr id="0" name=""/>
        <dsp:cNvSpPr/>
      </dsp:nvSpPr>
      <dsp:spPr>
        <a:xfrm>
          <a:off x="7636487" y="4224996"/>
          <a:ext cx="3180527" cy="9939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12" tIns="60960" rIns="60960" bIns="60960" numCol="1" spcCol="1270" anchor="ctr" anchorCtr="0">
          <a:noAutofit/>
        </a:bodyPr>
        <a:lstStyle/>
        <a:p>
          <a:pPr lvl="0" algn="l" defTabSz="711200">
            <a:lnSpc>
              <a:spcPct val="90000"/>
            </a:lnSpc>
            <a:spcBef>
              <a:spcPct val="0"/>
            </a:spcBef>
            <a:spcAft>
              <a:spcPct val="35000"/>
            </a:spcAft>
          </a:pPr>
          <a:r>
            <a:rPr lang="en-US" sz="1600" b="1" kern="1200" dirty="0"/>
            <a:t>Proportion of Districts with  Land Officers</a:t>
          </a:r>
        </a:p>
        <a:p>
          <a:pPr lvl="0" algn="l" defTabSz="711200">
            <a:lnSpc>
              <a:spcPct val="90000"/>
            </a:lnSpc>
            <a:spcBef>
              <a:spcPct val="0"/>
            </a:spcBef>
            <a:spcAft>
              <a:spcPct val="35000"/>
            </a:spcAft>
          </a:pPr>
          <a:r>
            <a:rPr lang="en-US" sz="1600" b="1" kern="1200" dirty="0"/>
            <a:t>83.7%</a:t>
          </a:r>
        </a:p>
      </dsp:txBody>
      <dsp:txXfrm>
        <a:off x="7636487" y="4224996"/>
        <a:ext cx="3180527" cy="993914"/>
      </dsp:txXfrm>
    </dsp:sp>
    <dsp:sp modelId="{70A4B79A-5B35-42D1-97CC-08D9C6AE1AEB}">
      <dsp:nvSpPr>
        <dsp:cNvPr id="0" name=""/>
        <dsp:cNvSpPr/>
      </dsp:nvSpPr>
      <dsp:spPr>
        <a:xfrm>
          <a:off x="7503965" y="4081431"/>
          <a:ext cx="695740" cy="1043610"/>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3467-66D4-4F89-9995-AB48C33391E9}">
      <dsp:nvSpPr>
        <dsp:cNvPr id="0" name=""/>
        <dsp:cNvSpPr/>
      </dsp:nvSpPr>
      <dsp:spPr>
        <a:xfrm>
          <a:off x="0" y="5617"/>
          <a:ext cx="12192000" cy="6160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a:t>LAND AS A RESOURCE </a:t>
          </a:r>
          <a:endParaRPr lang="en-US" sz="2700" kern="1200" dirty="0"/>
        </a:p>
      </dsp:txBody>
      <dsp:txXfrm>
        <a:off x="30071" y="35688"/>
        <a:ext cx="12131858" cy="555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070A-D8F7-48FA-B7DF-372FE1B69B1D}">
      <dsp:nvSpPr>
        <dsp:cNvPr id="0" name=""/>
        <dsp:cNvSpPr/>
      </dsp:nvSpPr>
      <dsp:spPr>
        <a:xfrm>
          <a:off x="0" y="349063"/>
          <a:ext cx="11285869" cy="121813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Land is a valuable resource in Uganda, not only for its agricultural potential but also as a means of livelihood for many people. </a:t>
          </a:r>
        </a:p>
      </dsp:txBody>
      <dsp:txXfrm>
        <a:off x="59465" y="408528"/>
        <a:ext cx="11166939" cy="10992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D7E1EC0-CAFF-4C8A-A540-9CAD4A57C237}" type="datetimeFigureOut">
              <a:rPr lang="en-US" smtClean="0"/>
              <a:t>6/21/2023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D7D9BB-CBA8-4CAC-B880-7C3C11F121DD}" type="slidenum">
              <a:rPr lang="en-US" smtClean="0"/>
              <a:t>‹#›</a:t>
            </a:fld>
            <a:endParaRPr lang="en-US"/>
          </a:p>
        </p:txBody>
      </p:sp>
    </p:spTree>
    <p:extLst>
      <p:ext uri="{BB962C8B-B14F-4D97-AF65-F5344CB8AC3E}">
        <p14:creationId xmlns:p14="http://schemas.microsoft.com/office/powerpoint/2010/main" val="3676846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562A374-EE4B-45EB-A5DF-0DC7E91B4556}" type="datetimeFigureOut">
              <a:rPr lang="en-GB" smtClean="0"/>
              <a:t>21/06/2023</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E49459-0150-46AA-8A84-2421861801D1}" type="slidenum">
              <a:rPr lang="en-GB" smtClean="0"/>
              <a:t>‹#›</a:t>
            </a:fld>
            <a:endParaRPr lang="en-GB"/>
          </a:p>
        </p:txBody>
      </p:sp>
    </p:spTree>
    <p:extLst>
      <p:ext uri="{BB962C8B-B14F-4D97-AF65-F5344CB8AC3E}">
        <p14:creationId xmlns:p14="http://schemas.microsoft.com/office/powerpoint/2010/main" val="330908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49459-0150-46AA-8A84-2421861801D1}" type="slidenum">
              <a:rPr lang="en-GB" smtClean="0"/>
              <a:t>1</a:t>
            </a:fld>
            <a:endParaRPr lang="en-GB"/>
          </a:p>
        </p:txBody>
      </p:sp>
    </p:spTree>
    <p:extLst>
      <p:ext uri="{BB962C8B-B14F-4D97-AF65-F5344CB8AC3E}">
        <p14:creationId xmlns:p14="http://schemas.microsoft.com/office/powerpoint/2010/main" val="3545866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16</a:t>
            </a:fld>
            <a:endParaRPr lang="en-GB"/>
          </a:p>
        </p:txBody>
      </p:sp>
    </p:spTree>
    <p:extLst>
      <p:ext uri="{BB962C8B-B14F-4D97-AF65-F5344CB8AC3E}">
        <p14:creationId xmlns:p14="http://schemas.microsoft.com/office/powerpoint/2010/main" val="902899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17</a:t>
            </a:fld>
            <a:endParaRPr lang="en-GB"/>
          </a:p>
        </p:txBody>
      </p:sp>
    </p:spTree>
    <p:extLst>
      <p:ext uri="{BB962C8B-B14F-4D97-AF65-F5344CB8AC3E}">
        <p14:creationId xmlns:p14="http://schemas.microsoft.com/office/powerpoint/2010/main" val="902899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18</a:t>
            </a:fld>
            <a:endParaRPr lang="en-GB"/>
          </a:p>
        </p:txBody>
      </p:sp>
    </p:spTree>
    <p:extLst>
      <p:ext uri="{BB962C8B-B14F-4D97-AF65-F5344CB8AC3E}">
        <p14:creationId xmlns:p14="http://schemas.microsoft.com/office/powerpoint/2010/main" val="90289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19</a:t>
            </a:fld>
            <a:endParaRPr lang="en-GB"/>
          </a:p>
        </p:txBody>
      </p:sp>
    </p:spTree>
    <p:extLst>
      <p:ext uri="{BB962C8B-B14F-4D97-AF65-F5344CB8AC3E}">
        <p14:creationId xmlns:p14="http://schemas.microsoft.com/office/powerpoint/2010/main" val="902899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22</a:t>
            </a:fld>
            <a:endParaRPr lang="en-GB"/>
          </a:p>
        </p:txBody>
      </p:sp>
    </p:spTree>
    <p:extLst>
      <p:ext uri="{BB962C8B-B14F-4D97-AF65-F5344CB8AC3E}">
        <p14:creationId xmlns:p14="http://schemas.microsoft.com/office/powerpoint/2010/main" val="277069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28</a:t>
            </a:fld>
            <a:endParaRPr lang="en-GB"/>
          </a:p>
        </p:txBody>
      </p:sp>
    </p:spTree>
    <p:extLst>
      <p:ext uri="{BB962C8B-B14F-4D97-AF65-F5344CB8AC3E}">
        <p14:creationId xmlns:p14="http://schemas.microsoft.com/office/powerpoint/2010/main" val="220846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8</a:t>
            </a:fld>
            <a:endParaRPr lang="en-GB"/>
          </a:p>
        </p:txBody>
      </p:sp>
    </p:spTree>
    <p:extLst>
      <p:ext uri="{BB962C8B-B14F-4D97-AF65-F5344CB8AC3E}">
        <p14:creationId xmlns:p14="http://schemas.microsoft.com/office/powerpoint/2010/main" val="84075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9</a:t>
            </a:fld>
            <a:endParaRPr lang="en-GB"/>
          </a:p>
        </p:txBody>
      </p:sp>
    </p:spTree>
    <p:extLst>
      <p:ext uri="{BB962C8B-B14F-4D97-AF65-F5344CB8AC3E}">
        <p14:creationId xmlns:p14="http://schemas.microsoft.com/office/powerpoint/2010/main" val="96673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10</a:t>
            </a:fld>
            <a:endParaRPr lang="en-GB"/>
          </a:p>
        </p:txBody>
      </p:sp>
    </p:spTree>
    <p:extLst>
      <p:ext uri="{BB962C8B-B14F-4D97-AF65-F5344CB8AC3E}">
        <p14:creationId xmlns:p14="http://schemas.microsoft.com/office/powerpoint/2010/main" val="279665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11</a:t>
            </a:fld>
            <a:endParaRPr lang="en-GB"/>
          </a:p>
        </p:txBody>
      </p:sp>
    </p:spTree>
    <p:extLst>
      <p:ext uri="{BB962C8B-B14F-4D97-AF65-F5344CB8AC3E}">
        <p14:creationId xmlns:p14="http://schemas.microsoft.com/office/powerpoint/2010/main" val="154202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12</a:t>
            </a:fld>
            <a:endParaRPr lang="en-GB"/>
          </a:p>
        </p:txBody>
      </p:sp>
    </p:spTree>
    <p:extLst>
      <p:ext uri="{BB962C8B-B14F-4D97-AF65-F5344CB8AC3E}">
        <p14:creationId xmlns:p14="http://schemas.microsoft.com/office/powerpoint/2010/main" val="290596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13</a:t>
            </a:fld>
            <a:endParaRPr lang="en-GB"/>
          </a:p>
        </p:txBody>
      </p:sp>
    </p:spTree>
    <p:extLst>
      <p:ext uri="{BB962C8B-B14F-4D97-AF65-F5344CB8AC3E}">
        <p14:creationId xmlns:p14="http://schemas.microsoft.com/office/powerpoint/2010/main" val="204416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14</a:t>
            </a:fld>
            <a:endParaRPr lang="en-GB"/>
          </a:p>
        </p:txBody>
      </p:sp>
    </p:spTree>
    <p:extLst>
      <p:ext uri="{BB962C8B-B14F-4D97-AF65-F5344CB8AC3E}">
        <p14:creationId xmlns:p14="http://schemas.microsoft.com/office/powerpoint/2010/main" val="204416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8CE49459-0150-46AA-8A84-2421861801D1}" type="slidenum">
              <a:rPr lang="en-GB" smtClean="0"/>
              <a:t>15</a:t>
            </a:fld>
            <a:endParaRPr lang="en-GB"/>
          </a:p>
        </p:txBody>
      </p:sp>
    </p:spTree>
    <p:extLst>
      <p:ext uri="{BB962C8B-B14F-4D97-AF65-F5344CB8AC3E}">
        <p14:creationId xmlns:p14="http://schemas.microsoft.com/office/powerpoint/2010/main" val="1644510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2.xml"/><Relationship Id="rId5" Type="http://schemas.openxmlformats.org/officeDocument/2006/relationships/tags" Target="../tags/tag36.xml"/><Relationship Id="rId4" Type="http://schemas.openxmlformats.org/officeDocument/2006/relationships/tags" Target="../tags/tag3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woColTx" preserve="1">
  <p:cSld name="Titel und zweispaltig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p>
        </p:txBody>
      </p:sp>
      <p:sp>
        <p:nvSpPr>
          <p:cNvPr id="3" name="Textplatzhalter 2"/>
          <p:cNvSpPr>
            <a:spLocks noGrp="1"/>
          </p:cNvSpPr>
          <p:nvPr>
            <p:ph type="body" sz="half" idx="1"/>
          </p:nvPr>
        </p:nvSpPr>
        <p:spPr>
          <a:xfrm>
            <a:off x="1104902" y="2124078"/>
            <a:ext cx="4889500" cy="3959225"/>
          </a:xfrm>
        </p:spPr>
        <p:txBody>
          <a:bodyPr/>
          <a:lstStyle>
            <a:lvl1pPr>
              <a:defRPr sz="1801"/>
            </a:lvl1pPr>
            <a:lvl2pPr>
              <a:defRPr sz="1801"/>
            </a:lvl2pPr>
            <a:lvl3pPr>
              <a:defRPr sz="1801"/>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platzhalter 3"/>
          <p:cNvSpPr>
            <a:spLocks noGrp="1"/>
          </p:cNvSpPr>
          <p:nvPr>
            <p:ph type="body" sz="half" idx="2"/>
          </p:nvPr>
        </p:nvSpPr>
        <p:spPr>
          <a:xfrm>
            <a:off x="6197600" y="2124078"/>
            <a:ext cx="4889500" cy="3959225"/>
          </a:xfrm>
        </p:spPr>
        <p:txBody>
          <a:bodyPr/>
          <a:lstStyle>
            <a:lvl1pPr>
              <a:defRPr sz="1801"/>
            </a:lvl1pPr>
            <a:lvl2pPr>
              <a:defRPr sz="1801"/>
            </a:lvl2pPr>
            <a:lvl3pPr>
              <a:defRPr sz="1801"/>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ußzeilenplatzhalter 1" hidden="1"/>
          <p:cNvSpPr>
            <a:spLocks noGrp="1"/>
          </p:cNvSpPr>
          <p:nvPr>
            <p:ph type="ftr" sz="quarter" idx="10"/>
            <p:custDataLst>
              <p:tags r:id="rId1"/>
            </p:custDataLst>
          </p:nvPr>
        </p:nvSpPr>
        <p:spPr/>
        <p:txBody>
          <a:bodyPr/>
          <a:lstStyle>
            <a:lvl1pPr>
              <a:defRPr/>
            </a:lvl1pPr>
          </a:lstStyle>
          <a:p>
            <a:r>
              <a:rPr lang="en-US"/>
              <a:t>SUH PWG</a:t>
            </a:r>
          </a:p>
        </p:txBody>
      </p:sp>
      <p:sp>
        <p:nvSpPr>
          <p:cNvPr id="6" name="Datumsplatzhalter 2" hidden="1"/>
          <p:cNvSpPr>
            <a:spLocks noGrp="1"/>
          </p:cNvSpPr>
          <p:nvPr>
            <p:ph type="dt" sz="half" idx="11"/>
            <p:custDataLst>
              <p:tags r:id="rId2"/>
            </p:custDataLst>
          </p:nvPr>
        </p:nvSpPr>
        <p:spPr>
          <a:xfrm>
            <a:off x="2116667" y="6502401"/>
            <a:ext cx="5249333" cy="139700"/>
          </a:xfrm>
          <a:prstGeom prst="rect">
            <a:avLst/>
          </a:prstGeom>
        </p:spPr>
        <p:txBody>
          <a:bodyPr/>
          <a:lstStyle>
            <a:lvl1pPr>
              <a:defRPr/>
            </a:lvl1pPr>
          </a:lstStyle>
          <a:p>
            <a:endParaRPr lang="en-US"/>
          </a:p>
        </p:txBody>
      </p:sp>
      <p:sp>
        <p:nvSpPr>
          <p:cNvPr id="7" name="Foliennummernplatzhalter 3" hidden="1"/>
          <p:cNvSpPr>
            <a:spLocks noGrp="1"/>
          </p:cNvSpPr>
          <p:nvPr>
            <p:ph type="sldNum" sz="quarter" idx="12"/>
            <p:custDataLst>
              <p:tags r:id="rId3"/>
            </p:custDataLst>
          </p:nvPr>
        </p:nvSpPr>
        <p:spPr/>
        <p:txBody>
          <a:bodyPr/>
          <a:lstStyle>
            <a:lvl1pPr>
              <a:defRPr/>
            </a:lvl1pPr>
          </a:lstStyle>
          <a:p>
            <a:fld id="{4B0A5099-6125-4817-9255-8ECBCB2C5B57}" type="slidenum">
              <a:rPr lang="en-US" smtClean="0"/>
              <a:pPr/>
              <a:t>‹#›</a:t>
            </a:fld>
            <a:endParaRPr lang="en-US"/>
          </a:p>
        </p:txBody>
      </p:sp>
    </p:spTree>
    <p:extLst>
      <p:ext uri="{BB962C8B-B14F-4D97-AF65-F5344CB8AC3E}">
        <p14:creationId xmlns:p14="http://schemas.microsoft.com/office/powerpoint/2010/main" val="182731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1104902" y="2124078"/>
            <a:ext cx="4889500" cy="3959225"/>
          </a:xfrm>
        </p:spPr>
        <p:txBody>
          <a:bodyPr/>
          <a:lstStyle>
            <a:lvl1pPr marL="0" indent="0">
              <a:buNone/>
              <a:defRPr/>
            </a:lvl1pPr>
            <a:lvl2pPr marL="215898" indent="0">
              <a:buNone/>
              <a:defRPr/>
            </a:lvl2pPr>
            <a:lvl3pPr marL="431794" indent="0">
              <a:buNone/>
              <a:defRPr/>
            </a:lvl3pPr>
            <a:lvl4pPr marL="647692" indent="0">
              <a:buNone/>
              <a:defRPr/>
            </a:lvl4pPr>
            <a:lvl5pPr marL="863589" indent="0">
              <a:buNone/>
              <a:defRPr/>
            </a:lvl5pPr>
          </a:lstStyle>
          <a:p>
            <a:pPr lvl="0"/>
            <a:r>
              <a:rPr lang="en-US"/>
              <a:t>Choose icon to add image</a:t>
            </a:r>
            <a:endParaRPr lang="en-US" dirty="0"/>
          </a:p>
        </p:txBody>
      </p:sp>
      <p:sp>
        <p:nvSpPr>
          <p:cNvPr id="4" name="Text Placeholder 3"/>
          <p:cNvSpPr>
            <a:spLocks noGrp="1"/>
          </p:cNvSpPr>
          <p:nvPr>
            <p:ph type="body" sz="half" idx="2"/>
          </p:nvPr>
        </p:nvSpPr>
        <p:spPr>
          <a:xfrm>
            <a:off x="6197600" y="2124078"/>
            <a:ext cx="4889500" cy="395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13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04006" y="2052004"/>
            <a:ext cx="9983995" cy="1619999"/>
          </a:xfrm>
          <a:ln w="0"/>
          <a:effectLst/>
          <a:extLst>
            <a:ext uri="{53640926-AAD7-44D8-BBD7-CCE9431645EC}">
              <a14:shadowObscured xmlns:a14="http://schemas.microsoft.com/office/drawing/2010/main"/>
            </a:ext>
          </a:extLst>
        </p:spPr>
        <p:txBody>
          <a:bodyPr wrap="square" lIns="0" tIns="0" rIns="0" bIns="0" anchor="t"/>
          <a:lstStyle>
            <a:lvl1pPr algn="l" rtl="0" eaLnBrk="1" fontAlgn="base" hangingPunct="1">
              <a:spcBef>
                <a:spcPts val="0"/>
              </a:spcBef>
              <a:spcAft>
                <a:spcPts val="0"/>
              </a:spcAft>
              <a:buNone/>
              <a:defRPr sz="4800">
                <a:solidFill>
                  <a:srgbClr val="FFFFFF"/>
                </a:solidFill>
              </a:defRPr>
            </a:lvl1pPr>
          </a:lstStyle>
          <a:p>
            <a:r>
              <a:rPr lang="en-US"/>
              <a:t>Click to edit Master title style</a:t>
            </a:r>
          </a:p>
        </p:txBody>
      </p:sp>
      <p:sp>
        <p:nvSpPr>
          <p:cNvPr id="3" name="Subtitle 2" hidden="1"/>
          <p:cNvSpPr>
            <a:spLocks noGrp="1"/>
          </p:cNvSpPr>
          <p:nvPr>
            <p:ph type="subTitle" idx="1"/>
            <p:custDataLst>
              <p:tags r:id="rId2"/>
            </p:custDataLst>
          </p:nvPr>
        </p:nvSpPr>
        <p:spPr>
          <a:xfrm>
            <a:off x="1100667" y="6350001"/>
            <a:ext cx="1016000" cy="139700"/>
          </a:xfrm>
          <a:ln w="0"/>
          <a:effectLst/>
          <a:extLst>
            <a:ext uri="{53640926-AAD7-44D8-BBD7-CCE9431645EC}">
              <a14:shadowObscured xmlns:a14="http://schemas.microsoft.com/office/drawing/2010/main"/>
            </a:ext>
          </a:extLst>
        </p:spPr>
        <p:txBody>
          <a:bodyPr wrap="square" lIns="0" tIns="0" rIns="0" bIns="0"/>
          <a:lstStyle>
            <a:lvl1pPr marL="285748" indent="-285748" algn="l" rtl="0" eaLnBrk="1" fontAlgn="base" hangingPunct="1">
              <a:spcBef>
                <a:spcPct val="0"/>
              </a:spcBef>
              <a:spcAft>
                <a:spcPct val="0"/>
              </a:spcAft>
              <a:buClrTx/>
              <a:buSzPct val="100000"/>
              <a:buFont typeface="Calibri"/>
              <a:buNone/>
              <a:defRPr sz="1801" b="0" i="0" u="none">
                <a:solidFill>
                  <a:srgbClr val="FFFFFF"/>
                </a:solidFill>
                <a:latin typeface="Calibri"/>
              </a:defRPr>
            </a:lvl1pPr>
            <a:lvl2pPr marL="457195" indent="0" algn="ctr">
              <a:buNone/>
              <a:defRPr>
                <a:solidFill>
                  <a:schemeClr val="tx1">
                    <a:tint val="75000"/>
                  </a:schemeClr>
                </a:solidFill>
              </a:defRPr>
            </a:lvl2pPr>
            <a:lvl3pPr marL="914388" indent="0" algn="ctr">
              <a:buNone/>
              <a:defRPr>
                <a:solidFill>
                  <a:schemeClr val="tx1">
                    <a:tint val="75000"/>
                  </a:schemeClr>
                </a:solidFill>
              </a:defRPr>
            </a:lvl3pPr>
            <a:lvl4pPr marL="1371583" indent="0" algn="ctr">
              <a:buNone/>
              <a:defRPr>
                <a:solidFill>
                  <a:schemeClr val="tx1">
                    <a:tint val="75000"/>
                  </a:schemeClr>
                </a:solidFill>
              </a:defRPr>
            </a:lvl4pPr>
            <a:lvl5pPr marL="1828777" indent="0" algn="ctr">
              <a:buNone/>
              <a:defRPr>
                <a:solidFill>
                  <a:schemeClr val="tx1">
                    <a:tint val="75000"/>
                  </a:schemeClr>
                </a:solidFill>
              </a:defRPr>
            </a:lvl5pPr>
            <a:lvl6pPr marL="2285972" indent="0" algn="ctr">
              <a:buNone/>
              <a:defRPr>
                <a:solidFill>
                  <a:schemeClr val="tx1">
                    <a:tint val="75000"/>
                  </a:schemeClr>
                </a:solidFill>
              </a:defRPr>
            </a:lvl6pPr>
            <a:lvl7pPr marL="2743165" indent="0" algn="ctr">
              <a:buNone/>
              <a:defRPr>
                <a:solidFill>
                  <a:schemeClr val="tx1">
                    <a:tint val="75000"/>
                  </a:schemeClr>
                </a:solidFill>
              </a:defRPr>
            </a:lvl7pPr>
            <a:lvl8pPr marL="3200360" indent="0" algn="ctr">
              <a:buNone/>
              <a:defRPr>
                <a:solidFill>
                  <a:schemeClr val="tx1">
                    <a:tint val="75000"/>
                  </a:schemeClr>
                </a:solidFill>
              </a:defRPr>
            </a:lvl8pPr>
            <a:lvl9pPr marL="3657555" indent="0" algn="ctr">
              <a:buNone/>
              <a:defRPr>
                <a:solidFill>
                  <a:schemeClr val="tx1">
                    <a:tint val="75000"/>
                  </a:schemeClr>
                </a:solidFill>
              </a:defRPr>
            </a:lvl9pPr>
          </a:lstStyle>
          <a:p>
            <a:r>
              <a:rPr lang="en-US"/>
              <a:t>Click to edit Master subtitle style</a:t>
            </a:r>
          </a:p>
        </p:txBody>
      </p:sp>
      <p:sp>
        <p:nvSpPr>
          <p:cNvPr id="4" name="Footer Placeholder 3" hidden="1"/>
          <p:cNvSpPr>
            <a:spLocks noGrp="1"/>
          </p:cNvSpPr>
          <p:nvPr>
            <p:ph type="ftr" sz="quarter" idx="10"/>
            <p:custDataLst>
              <p:tags r:id="rId3"/>
            </p:custDataLst>
          </p:nvPr>
        </p:nvSpPr>
        <p:spPr>
          <a:xfrm>
            <a:off x="1100667" y="6502401"/>
            <a:ext cx="1016000" cy="139700"/>
          </a:xfrm>
          <a:ln w="0"/>
          <a:effectLst/>
          <a:extLst>
            <a:ext uri="{53640926-AAD7-44D8-BBD7-CCE9431645EC}">
              <a14:shadowObscured xmlns:a14="http://schemas.microsoft.com/office/drawing/2010/main"/>
            </a:ext>
          </a:extLst>
        </p:spPr>
        <p:txBody>
          <a:bodyPr wrap="square" lIns="0" tIns="0" rIns="0" bIns="0" anchor="b"/>
          <a:lstStyle>
            <a:lvl1pPr>
              <a:defRPr>
                <a:solidFill>
                  <a:srgbClr val="FFFFFF"/>
                </a:solidFill>
              </a:defRPr>
            </a:lvl1pPr>
          </a:lstStyle>
          <a:p>
            <a:r>
              <a:rPr lang="en-US"/>
              <a:t>SUH PWG</a:t>
            </a:r>
          </a:p>
        </p:txBody>
      </p:sp>
      <p:sp>
        <p:nvSpPr>
          <p:cNvPr id="6" name="Slide Number Placeholder 5" hidden="1"/>
          <p:cNvSpPr>
            <a:spLocks noGrp="1"/>
          </p:cNvSpPr>
          <p:nvPr>
            <p:ph type="sldNum" sz="quarter" idx="12"/>
            <p:custDataLst>
              <p:tags r:id="rId4"/>
            </p:custDataLst>
          </p:nvPr>
        </p:nvSpPr>
        <p:spPr>
          <a:xfrm>
            <a:off x="279403" y="6464301"/>
            <a:ext cx="677333" cy="184150"/>
          </a:xfrm>
          <a:ln w="0"/>
          <a:effectLst/>
          <a:extLst>
            <a:ext uri="{53640926-AAD7-44D8-BBD7-CCE9431645EC}">
              <a14:shadowObscured xmlns:a14="http://schemas.microsoft.com/office/drawing/2010/main"/>
            </a:ext>
          </a:extLst>
        </p:spPr>
        <p:txBody>
          <a:bodyPr wrap="square" lIns="0" tIns="0" rIns="0" bIns="0"/>
          <a:lstStyle>
            <a:lvl1pPr>
              <a:defRPr>
                <a:solidFill>
                  <a:srgbClr val="FFFFFF"/>
                </a:solidFill>
              </a:defRPr>
            </a:lvl1pPr>
          </a:lstStyle>
          <a:p>
            <a:fld id="{4B0A5099-6125-4817-9255-8ECBCB2C5B57}" type="slidenum">
              <a:rPr lang="en-US" smtClean="0"/>
              <a:pPr/>
              <a:t>‹#›</a:t>
            </a:fld>
            <a:endParaRPr lang="en-US"/>
          </a:p>
        </p:txBody>
      </p:sp>
      <p:sp>
        <p:nvSpPr>
          <p:cNvPr id="7" name="Date Placeholder 6" hidden="1"/>
          <p:cNvSpPr>
            <a:spLocks noGrp="1"/>
          </p:cNvSpPr>
          <p:nvPr>
            <p:ph type="dt" sz="half" idx="13"/>
            <p:custDataLst>
              <p:tags r:id="rId5"/>
            </p:custDataLst>
          </p:nvPr>
        </p:nvSpPr>
        <p:spPr>
          <a:xfrm>
            <a:off x="2116667" y="6502401"/>
            <a:ext cx="5249333" cy="1397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a:defRPr>
                <a:solidFill>
                  <a:srgbClr val="FFFFFF"/>
                </a:solidFill>
              </a:defRPr>
            </a:lvl1pPr>
          </a:lstStyle>
          <a:p>
            <a:endParaRPr lang="en-US"/>
          </a:p>
        </p:txBody>
      </p:sp>
    </p:spTree>
    <p:extLst>
      <p:ext uri="{BB962C8B-B14F-4D97-AF65-F5344CB8AC3E}">
        <p14:creationId xmlns:p14="http://schemas.microsoft.com/office/powerpoint/2010/main" val="54979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Picture Placeholder 26"/>
          <p:cNvSpPr>
            <a:spLocks noGrp="1"/>
          </p:cNvSpPr>
          <p:nvPr>
            <p:ph type="pic" sz="quarter" idx="14"/>
          </p:nvPr>
        </p:nvSpPr>
        <p:spPr bwMode="ltGray">
          <a:xfrm>
            <a:off x="0" y="0"/>
            <a:ext cx="4961204" cy="6858000"/>
          </a:xfrm>
          <a:custGeom>
            <a:avLst/>
            <a:gdLst>
              <a:gd name="connsiteX0" fmla="*/ 0 w 4959912"/>
              <a:gd name="connsiteY0" fmla="*/ 0 h 6858000"/>
              <a:gd name="connsiteX1" fmla="*/ 4959912 w 4959912"/>
              <a:gd name="connsiteY1" fmla="*/ 0 h 6858000"/>
              <a:gd name="connsiteX2" fmla="*/ 3136037 w 4959912"/>
              <a:gd name="connsiteY2" fmla="*/ 6857998 h 6858000"/>
              <a:gd name="connsiteX3" fmla="*/ 2657984 w 4959912"/>
              <a:gd name="connsiteY3" fmla="*/ 6857998 h 6858000"/>
              <a:gd name="connsiteX4" fmla="*/ 2657984 w 4959912"/>
              <a:gd name="connsiteY4" fmla="*/ 6858000 h 6858000"/>
              <a:gd name="connsiteX5" fmla="*/ 0 w 495991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912" h="6858000">
                <a:moveTo>
                  <a:pt x="0" y="0"/>
                </a:moveTo>
                <a:lnTo>
                  <a:pt x="4959912" y="0"/>
                </a:lnTo>
                <a:lnTo>
                  <a:pt x="3136037" y="6857998"/>
                </a:lnTo>
                <a:lnTo>
                  <a:pt x="2657984" y="6857998"/>
                </a:lnTo>
                <a:lnTo>
                  <a:pt x="2657984" y="6858000"/>
                </a:lnTo>
                <a:lnTo>
                  <a:pt x="0" y="6858000"/>
                </a:lnTo>
                <a:close/>
              </a:path>
            </a:pathLst>
          </a:custGeom>
          <a:solidFill>
            <a:schemeClr val="accent1"/>
          </a:solidFill>
        </p:spPr>
        <p:txBody>
          <a:bodyPr wrap="square">
            <a:noAutofit/>
          </a:bodyPr>
          <a:lstStyle/>
          <a:p>
            <a:r>
              <a:rPr lang="en-US" dirty="0"/>
              <a:t>Click icon to add picture</a:t>
            </a:r>
          </a:p>
        </p:txBody>
      </p:sp>
      <p:sp>
        <p:nvSpPr>
          <p:cNvPr id="2" name="Title 1"/>
          <p:cNvSpPr>
            <a:spLocks noGrp="1"/>
          </p:cNvSpPr>
          <p:nvPr>
            <p:ph type="ctrTitle" hasCustomPrompt="1"/>
          </p:nvPr>
        </p:nvSpPr>
        <p:spPr>
          <a:xfrm>
            <a:off x="5007957" y="1683347"/>
            <a:ext cx="6269405" cy="1613646"/>
          </a:xfrm>
        </p:spPr>
        <p:txBody>
          <a:bodyPr anchor="b"/>
          <a:lstStyle>
            <a:lvl1pPr algn="ctr">
              <a:lnSpc>
                <a:spcPct val="70000"/>
              </a:lnSpc>
              <a:defRPr sz="5400"/>
            </a:lvl1pPr>
          </a:lstStyle>
          <a:p>
            <a:r>
              <a:rPr lang="en-US" dirty="0"/>
              <a:t>Title slide</a:t>
            </a:r>
          </a:p>
        </p:txBody>
      </p:sp>
      <p:sp>
        <p:nvSpPr>
          <p:cNvPr id="3" name="Subtitle 2"/>
          <p:cNvSpPr>
            <a:spLocks noGrp="1"/>
          </p:cNvSpPr>
          <p:nvPr>
            <p:ph type="subTitle" idx="1" hasCustomPrompt="1"/>
          </p:nvPr>
        </p:nvSpPr>
        <p:spPr>
          <a:xfrm>
            <a:off x="5007955" y="3319125"/>
            <a:ext cx="6269405" cy="426412"/>
          </a:xfrm>
        </p:spPr>
        <p:txBody>
          <a:bodyPr anchor="ctr"/>
          <a:lstStyle>
            <a:lvl1pPr marL="0" indent="0" algn="ctr">
              <a:buNone/>
              <a:defRPr sz="2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Info Here</a:t>
            </a:r>
          </a:p>
        </p:txBody>
      </p:sp>
      <p:sp>
        <p:nvSpPr>
          <p:cNvPr id="10" name="Text Placeholder 21"/>
          <p:cNvSpPr>
            <a:spLocks noGrp="1"/>
          </p:cNvSpPr>
          <p:nvPr>
            <p:ph type="body" sz="quarter" idx="13" hasCustomPrompt="1"/>
          </p:nvPr>
        </p:nvSpPr>
        <p:spPr>
          <a:xfrm>
            <a:off x="5007955" y="4063641"/>
            <a:ext cx="6269405" cy="833694"/>
          </a:xfrm>
        </p:spPr>
        <p:txBody>
          <a:bodyPr anchor="t"/>
          <a:lstStyle>
            <a:lvl1pPr algn="ctr">
              <a:defRPr sz="3600">
                <a:solidFill>
                  <a:schemeClr val="tx2"/>
                </a:solidFill>
              </a:defRPr>
            </a:lvl1pPr>
          </a:lstStyle>
          <a:p>
            <a:pPr lvl="0"/>
            <a:r>
              <a:rPr lang="en-US"/>
              <a:t>Program NAME</a:t>
            </a:r>
            <a:endParaRPr lang="en-US" dirty="0"/>
          </a:p>
        </p:txBody>
      </p:sp>
      <p:grpSp>
        <p:nvGrpSpPr>
          <p:cNvPr id="13" name="Group 12">
            <a:extLst>
              <a:ext uri="{FF2B5EF4-FFF2-40B4-BE49-F238E27FC236}">
                <a16:creationId xmlns:a16="http://schemas.microsoft.com/office/drawing/2014/main" xmlns="" id="{6ABE3C16-1C54-4B46-8877-8204B00C0FBD}"/>
              </a:ext>
            </a:extLst>
          </p:cNvPr>
          <p:cNvGrpSpPr/>
          <p:nvPr userDrawn="1"/>
        </p:nvGrpSpPr>
        <p:grpSpPr>
          <a:xfrm>
            <a:off x="3" y="15081"/>
            <a:ext cx="12191998" cy="1052133"/>
            <a:chOff x="2586250" y="759387"/>
            <a:chExt cx="12191998" cy="1052133"/>
          </a:xfrm>
        </p:grpSpPr>
        <p:sp>
          <p:nvSpPr>
            <p:cNvPr id="15" name="Rectangle 14">
              <a:extLst>
                <a:ext uri="{FF2B5EF4-FFF2-40B4-BE49-F238E27FC236}">
                  <a16:creationId xmlns:a16="http://schemas.microsoft.com/office/drawing/2014/main" xmlns="" id="{D0A408C4-5502-4CE2-A71D-6EC98DC3ACCB}"/>
                </a:ext>
              </a:extLst>
            </p:cNvPr>
            <p:cNvSpPr/>
            <p:nvPr userDrawn="1"/>
          </p:nvSpPr>
          <p:spPr>
            <a:xfrm>
              <a:off x="2586250" y="759387"/>
              <a:ext cx="12191998" cy="10521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dirty="0">
                <a:solidFill>
                  <a:prstClr val="black"/>
                </a:solidFill>
              </a:endParaRPr>
            </a:p>
          </p:txBody>
        </p:sp>
        <p:grpSp>
          <p:nvGrpSpPr>
            <p:cNvPr id="16" name="Group 15">
              <a:extLst>
                <a:ext uri="{FF2B5EF4-FFF2-40B4-BE49-F238E27FC236}">
                  <a16:creationId xmlns:a16="http://schemas.microsoft.com/office/drawing/2014/main" xmlns="" id="{9D6764AF-4165-4741-9BA5-032853901A21}"/>
                </a:ext>
              </a:extLst>
            </p:cNvPr>
            <p:cNvGrpSpPr/>
            <p:nvPr userDrawn="1"/>
          </p:nvGrpSpPr>
          <p:grpSpPr>
            <a:xfrm>
              <a:off x="3807723" y="759387"/>
              <a:ext cx="9803643" cy="1052133"/>
              <a:chOff x="-2" y="-61533"/>
              <a:chExt cx="9144002" cy="1052133"/>
            </a:xfrm>
          </p:grpSpPr>
          <p:sp>
            <p:nvSpPr>
              <p:cNvPr id="17" name="Rectangle 16">
                <a:extLst>
                  <a:ext uri="{FF2B5EF4-FFF2-40B4-BE49-F238E27FC236}">
                    <a16:creationId xmlns:a16="http://schemas.microsoft.com/office/drawing/2014/main" xmlns="" id="{6795F794-D9DF-4789-8F5D-04624C985B17}"/>
                  </a:ext>
                </a:extLst>
              </p:cNvPr>
              <p:cNvSpPr/>
              <p:nvPr/>
            </p:nvSpPr>
            <p:spPr>
              <a:xfrm>
                <a:off x="-2" y="1"/>
                <a:ext cx="9144002" cy="914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dirty="0">
                  <a:solidFill>
                    <a:prstClr val="black"/>
                  </a:solidFill>
                </a:endParaRPr>
              </a:p>
            </p:txBody>
          </p:sp>
          <p:pic>
            <p:nvPicPr>
              <p:cNvPr id="18" name="Picture 278">
                <a:extLst>
                  <a:ext uri="{FF2B5EF4-FFF2-40B4-BE49-F238E27FC236}">
                    <a16:creationId xmlns:a16="http://schemas.microsoft.com/office/drawing/2014/main" xmlns="" id="{34ED1ED6-B531-4854-BD93-8351F52C4A1A}"/>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508" y="-61533"/>
                <a:ext cx="1512320" cy="105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9" name="Group 18">
            <a:extLst>
              <a:ext uri="{FF2B5EF4-FFF2-40B4-BE49-F238E27FC236}">
                <a16:creationId xmlns:a16="http://schemas.microsoft.com/office/drawing/2014/main" xmlns="" id="{EB180748-645A-4488-8A33-DB9AD0F073E9}"/>
              </a:ext>
            </a:extLst>
          </p:cNvPr>
          <p:cNvGrpSpPr/>
          <p:nvPr userDrawn="1"/>
        </p:nvGrpSpPr>
        <p:grpSpPr>
          <a:xfrm>
            <a:off x="3645282" y="74465"/>
            <a:ext cx="6727535" cy="819215"/>
            <a:chOff x="3645282" y="74465"/>
            <a:chExt cx="6727535" cy="819215"/>
          </a:xfrm>
        </p:grpSpPr>
        <p:pic>
          <p:nvPicPr>
            <p:cNvPr id="20" name="Picture 19">
              <a:extLst>
                <a:ext uri="{FF2B5EF4-FFF2-40B4-BE49-F238E27FC236}">
                  <a16:creationId xmlns:a16="http://schemas.microsoft.com/office/drawing/2014/main" xmlns="" id="{2BDF951B-F656-4A36-A67B-03F4C135E2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5282" y="123338"/>
              <a:ext cx="2030279" cy="770342"/>
            </a:xfrm>
            <a:prstGeom prst="rect">
              <a:avLst/>
            </a:prstGeom>
          </p:spPr>
        </p:pic>
        <p:pic>
          <p:nvPicPr>
            <p:cNvPr id="21" name="Picture 20">
              <a:extLst>
                <a:ext uri="{FF2B5EF4-FFF2-40B4-BE49-F238E27FC236}">
                  <a16:creationId xmlns:a16="http://schemas.microsoft.com/office/drawing/2014/main" xmlns="" id="{7E38F7B9-F42C-405A-99BD-3CEA2C8276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83171" y="396468"/>
              <a:ext cx="3413047" cy="271427"/>
            </a:xfrm>
            <a:prstGeom prst="rect">
              <a:avLst/>
            </a:prstGeom>
          </p:spPr>
        </p:pic>
        <p:pic>
          <p:nvPicPr>
            <p:cNvPr id="22" name="Picture 21">
              <a:extLst>
                <a:ext uri="{FF2B5EF4-FFF2-40B4-BE49-F238E27FC236}">
                  <a16:creationId xmlns:a16="http://schemas.microsoft.com/office/drawing/2014/main" xmlns="" id="{86B36E93-B885-4063-9559-19628967EFC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15731" y="74465"/>
              <a:ext cx="957086" cy="678011"/>
            </a:xfrm>
            <a:prstGeom prst="rect">
              <a:avLst/>
            </a:prstGeom>
          </p:spPr>
        </p:pic>
      </p:grpSp>
    </p:spTree>
    <p:extLst>
      <p:ext uri="{BB962C8B-B14F-4D97-AF65-F5344CB8AC3E}">
        <p14:creationId xmlns:p14="http://schemas.microsoft.com/office/powerpoint/2010/main" val="416247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780252" y="2286000"/>
            <a:ext cx="10497111"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TITLE AND CONTENT</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SUH PWG</a:t>
            </a:r>
            <a:endParaRPr lang="en-US" dirty="0"/>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dirty="0"/>
          </a:p>
        </p:txBody>
      </p:sp>
    </p:spTree>
    <p:extLst>
      <p:ext uri="{BB962C8B-B14F-4D97-AF65-F5344CB8AC3E}">
        <p14:creationId xmlns:p14="http://schemas.microsoft.com/office/powerpoint/2010/main" val="295500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1" y="2360825"/>
            <a:ext cx="10363200" cy="2295376"/>
          </a:xfrm>
        </p:spPr>
        <p:txBody>
          <a:bodyPr anchor="ctr"/>
          <a:lstStyle>
            <a:lvl1pPr algn="ctr">
              <a:lnSpc>
                <a:spcPct val="70000"/>
              </a:lnSpc>
              <a:defRPr sz="5400" b="0" cap="all" spc="600" baseline="0">
                <a:solidFill>
                  <a:schemeClr val="tx2"/>
                </a:solidFill>
                <a:latin typeface="+mn-lt"/>
              </a:defRPr>
            </a:lvl1pPr>
          </a:lstStyle>
          <a:p>
            <a:r>
              <a:rPr lang="en-US" dirty="0"/>
              <a:t>Section header</a:t>
            </a:r>
          </a:p>
        </p:txBody>
      </p:sp>
      <p:sp>
        <p:nvSpPr>
          <p:cNvPr id="3" name="Text Placeholder 2"/>
          <p:cNvSpPr>
            <a:spLocks noGrp="1"/>
          </p:cNvSpPr>
          <p:nvPr>
            <p:ph type="body" idx="1" hasCustomPrompt="1"/>
          </p:nvPr>
        </p:nvSpPr>
        <p:spPr>
          <a:xfrm>
            <a:off x="914401" y="4751142"/>
            <a:ext cx="10362724" cy="412751"/>
          </a:xfrm>
        </p:spPr>
        <p:txBody>
          <a:bodyPr anchor="t"/>
          <a:lstStyle>
            <a:lvl1pPr marL="0" indent="0" algn="ctr">
              <a:buNone/>
              <a:defRPr sz="2800" b="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17" name="Straight Connector 16"/>
          <p:cNvCxnSpPr/>
          <p:nvPr userDrawn="1"/>
        </p:nvCxnSpPr>
        <p:spPr bwMode="ltGray">
          <a:xfrm flipH="1">
            <a:off x="914400" y="2288161"/>
            <a:ext cx="1036272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bwMode="ltGray">
          <a:xfrm flipH="1">
            <a:off x="914400" y="4576689"/>
            <a:ext cx="1036272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xmlns="" id="{E4AE71ED-97CE-453F-A156-544F465E44F0}"/>
              </a:ext>
            </a:extLst>
          </p:cNvPr>
          <p:cNvGrpSpPr/>
          <p:nvPr userDrawn="1"/>
        </p:nvGrpSpPr>
        <p:grpSpPr>
          <a:xfrm>
            <a:off x="3" y="15081"/>
            <a:ext cx="12191998" cy="1052133"/>
            <a:chOff x="2586250" y="759387"/>
            <a:chExt cx="12191998" cy="1052133"/>
          </a:xfrm>
        </p:grpSpPr>
        <p:sp>
          <p:nvSpPr>
            <p:cNvPr id="14" name="Rectangle 13">
              <a:extLst>
                <a:ext uri="{FF2B5EF4-FFF2-40B4-BE49-F238E27FC236}">
                  <a16:creationId xmlns:a16="http://schemas.microsoft.com/office/drawing/2014/main" xmlns="" id="{EBB515FC-07D5-41DD-92D6-09C93A4BEC4B}"/>
                </a:ext>
              </a:extLst>
            </p:cNvPr>
            <p:cNvSpPr/>
            <p:nvPr userDrawn="1"/>
          </p:nvSpPr>
          <p:spPr>
            <a:xfrm>
              <a:off x="2586250" y="759387"/>
              <a:ext cx="12191998" cy="10521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dirty="0">
                <a:solidFill>
                  <a:prstClr val="black"/>
                </a:solidFill>
              </a:endParaRPr>
            </a:p>
          </p:txBody>
        </p:sp>
        <p:grpSp>
          <p:nvGrpSpPr>
            <p:cNvPr id="15" name="Group 14">
              <a:extLst>
                <a:ext uri="{FF2B5EF4-FFF2-40B4-BE49-F238E27FC236}">
                  <a16:creationId xmlns:a16="http://schemas.microsoft.com/office/drawing/2014/main" xmlns="" id="{A69B2E81-620C-4F86-AA7F-17FFE818C533}"/>
                </a:ext>
              </a:extLst>
            </p:cNvPr>
            <p:cNvGrpSpPr/>
            <p:nvPr userDrawn="1"/>
          </p:nvGrpSpPr>
          <p:grpSpPr>
            <a:xfrm>
              <a:off x="3807723" y="759387"/>
              <a:ext cx="9803643" cy="1052133"/>
              <a:chOff x="-2" y="-61533"/>
              <a:chExt cx="9144002" cy="1052133"/>
            </a:xfrm>
          </p:grpSpPr>
          <p:sp>
            <p:nvSpPr>
              <p:cNvPr id="16" name="Rectangle 15">
                <a:extLst>
                  <a:ext uri="{FF2B5EF4-FFF2-40B4-BE49-F238E27FC236}">
                    <a16:creationId xmlns:a16="http://schemas.microsoft.com/office/drawing/2014/main" xmlns="" id="{234163F3-17B0-422B-9CE7-0696EA76CEB4}"/>
                  </a:ext>
                </a:extLst>
              </p:cNvPr>
              <p:cNvSpPr/>
              <p:nvPr/>
            </p:nvSpPr>
            <p:spPr>
              <a:xfrm>
                <a:off x="-2" y="1"/>
                <a:ext cx="9144002" cy="914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dirty="0">
                  <a:solidFill>
                    <a:prstClr val="black"/>
                  </a:solidFill>
                </a:endParaRPr>
              </a:p>
            </p:txBody>
          </p:sp>
          <p:pic>
            <p:nvPicPr>
              <p:cNvPr id="18" name="Picture 278">
                <a:extLst>
                  <a:ext uri="{FF2B5EF4-FFF2-40B4-BE49-F238E27FC236}">
                    <a16:creationId xmlns:a16="http://schemas.microsoft.com/office/drawing/2014/main" xmlns="" id="{918AD511-1088-428C-B9CE-28F2BAE8B62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508" y="-61533"/>
                <a:ext cx="1512320" cy="105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9" name="Group 18">
            <a:extLst>
              <a:ext uri="{FF2B5EF4-FFF2-40B4-BE49-F238E27FC236}">
                <a16:creationId xmlns:a16="http://schemas.microsoft.com/office/drawing/2014/main" xmlns="" id="{D55B1AA3-07E5-49D1-AD13-66845559FB74}"/>
              </a:ext>
            </a:extLst>
          </p:cNvPr>
          <p:cNvGrpSpPr/>
          <p:nvPr userDrawn="1"/>
        </p:nvGrpSpPr>
        <p:grpSpPr>
          <a:xfrm>
            <a:off x="3645282" y="74465"/>
            <a:ext cx="6727535" cy="819215"/>
            <a:chOff x="3645282" y="74465"/>
            <a:chExt cx="6727535" cy="819215"/>
          </a:xfrm>
        </p:grpSpPr>
        <p:pic>
          <p:nvPicPr>
            <p:cNvPr id="20" name="Picture 19">
              <a:extLst>
                <a:ext uri="{FF2B5EF4-FFF2-40B4-BE49-F238E27FC236}">
                  <a16:creationId xmlns:a16="http://schemas.microsoft.com/office/drawing/2014/main" xmlns="" id="{1BE5D213-6F49-488C-877B-823ED9F33B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5282" y="123338"/>
              <a:ext cx="2030279" cy="770342"/>
            </a:xfrm>
            <a:prstGeom prst="rect">
              <a:avLst/>
            </a:prstGeom>
          </p:spPr>
        </p:pic>
        <p:pic>
          <p:nvPicPr>
            <p:cNvPr id="22" name="Picture 21">
              <a:extLst>
                <a:ext uri="{FF2B5EF4-FFF2-40B4-BE49-F238E27FC236}">
                  <a16:creationId xmlns:a16="http://schemas.microsoft.com/office/drawing/2014/main" xmlns="" id="{82965584-D992-4F3D-9480-767BDB06AB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83171" y="396468"/>
              <a:ext cx="3413047" cy="271427"/>
            </a:xfrm>
            <a:prstGeom prst="rect">
              <a:avLst/>
            </a:prstGeom>
          </p:spPr>
        </p:pic>
        <p:pic>
          <p:nvPicPr>
            <p:cNvPr id="23" name="Picture 22">
              <a:extLst>
                <a:ext uri="{FF2B5EF4-FFF2-40B4-BE49-F238E27FC236}">
                  <a16:creationId xmlns:a16="http://schemas.microsoft.com/office/drawing/2014/main" xmlns="" id="{21E95D0C-F43E-42BA-BF39-F1A5CD80E6A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15731" y="74465"/>
              <a:ext cx="957086" cy="678011"/>
            </a:xfrm>
            <a:prstGeom prst="rect">
              <a:avLst/>
            </a:prstGeom>
          </p:spPr>
        </p:pic>
      </p:grpSp>
    </p:spTree>
    <p:extLst>
      <p:ext uri="{BB962C8B-B14F-4D97-AF65-F5344CB8AC3E}">
        <p14:creationId xmlns:p14="http://schemas.microsoft.com/office/powerpoint/2010/main" val="294053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5" name="Content Placeholder 13"/>
          <p:cNvSpPr>
            <a:spLocks noGrp="1"/>
          </p:cNvSpPr>
          <p:nvPr>
            <p:ph sz="quarter" idx="14"/>
          </p:nvPr>
        </p:nvSpPr>
        <p:spPr>
          <a:xfrm>
            <a:off x="6513622" y="2286000"/>
            <a:ext cx="4801850" cy="3200400"/>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876529" y="2286000"/>
            <a:ext cx="4801850" cy="3200400"/>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085214" y="1695294"/>
            <a:ext cx="224650" cy="4518764"/>
            <a:chOff x="7491663" y="1910401"/>
            <a:chExt cx="224591" cy="4011802"/>
          </a:xfrm>
        </p:grpSpPr>
        <p:sp>
          <p:nvSpPr>
            <p:cNvPr id="10" name="Rectangle 9"/>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title" hasCustomPrompt="1"/>
          </p:nvPr>
        </p:nvSpPr>
        <p:spPr>
          <a:xfrm>
            <a:off x="876529" y="489284"/>
            <a:ext cx="10438944" cy="914400"/>
          </a:xfrm>
        </p:spPr>
        <p:txBody>
          <a:bodyPr/>
          <a:lstStyle/>
          <a:p>
            <a:r>
              <a:rPr lang="en-US" dirty="0"/>
              <a:t>TWO CONTENT</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SUH PWG</a:t>
            </a:r>
            <a:endParaRPr lang="en-US" dirty="0"/>
          </a:p>
        </p:txBody>
      </p:sp>
      <p:sp>
        <p:nvSpPr>
          <p:cNvPr id="7" name="Slide Number Placeholder 6"/>
          <p:cNvSpPr>
            <a:spLocks noGrp="1"/>
          </p:cNvSpPr>
          <p:nvPr>
            <p:ph type="sldNum" sz="quarter" idx="12"/>
          </p:nvPr>
        </p:nvSpPr>
        <p:spPr/>
        <p:txBody>
          <a:bodyPr/>
          <a:lstStyle/>
          <a:p>
            <a:fld id="{3D20DFA8-C5FE-DB44-9BF9-1274EAD5637C}" type="slidenum">
              <a:rPr lang="en-US" smtClean="0"/>
              <a:t>‹#›</a:t>
            </a:fld>
            <a:endParaRPr lang="en-US" dirty="0"/>
          </a:p>
        </p:txBody>
      </p:sp>
    </p:spTree>
    <p:extLst>
      <p:ext uri="{BB962C8B-B14F-4D97-AF65-F5344CB8AC3E}">
        <p14:creationId xmlns:p14="http://schemas.microsoft.com/office/powerpoint/2010/main" val="1557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12" name="Group 11"/>
          <p:cNvGrpSpPr/>
          <p:nvPr userDrawn="1"/>
        </p:nvGrpSpPr>
        <p:grpSpPr>
          <a:xfrm>
            <a:off x="6085214" y="1695294"/>
            <a:ext cx="224650" cy="4518764"/>
            <a:chOff x="7491663" y="1910401"/>
            <a:chExt cx="224591" cy="4011802"/>
          </a:xfrm>
        </p:grpSpPr>
        <p:sp>
          <p:nvSpPr>
            <p:cNvPr id="13" name="Rectangle 12"/>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3" name="Text Placeholder 2"/>
          <p:cNvSpPr>
            <a:spLocks noGrp="1"/>
          </p:cNvSpPr>
          <p:nvPr>
            <p:ph type="body" idx="1"/>
          </p:nvPr>
        </p:nvSpPr>
        <p:spPr>
          <a:xfrm>
            <a:off x="914637" y="2110946"/>
            <a:ext cx="4801850" cy="302275"/>
          </a:xfrm>
        </p:spPr>
        <p:txBody>
          <a:bodyPr lIns="91440" rIns="0" anchor="b"/>
          <a:lstStyle>
            <a:lvl1pPr marL="0" indent="0">
              <a:lnSpc>
                <a:spcPct val="90000"/>
              </a:lnSpc>
              <a:buNone/>
              <a:defRPr sz="2800" b="1">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475513" y="2110946"/>
            <a:ext cx="4801850" cy="302275"/>
          </a:xfrm>
        </p:spPr>
        <p:txBody>
          <a:bodyPr lIns="91440" rIns="0" anchor="b"/>
          <a:lstStyle>
            <a:lvl1pPr marL="0" indent="0">
              <a:lnSpc>
                <a:spcPct val="90000"/>
              </a:lnSpc>
              <a:buNone/>
              <a:defRPr sz="2800" b="1">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SUH PWG</a:t>
            </a:r>
            <a:endParaRPr lang="en-US" dirty="0"/>
          </a:p>
        </p:txBody>
      </p:sp>
      <p:sp>
        <p:nvSpPr>
          <p:cNvPr id="9" name="Slide Number Placeholder 8"/>
          <p:cNvSpPr>
            <a:spLocks noGrp="1"/>
          </p:cNvSpPr>
          <p:nvPr>
            <p:ph type="sldNum" sz="quarter" idx="12"/>
          </p:nvPr>
        </p:nvSpPr>
        <p:spPr/>
        <p:txBody>
          <a:bodyPr/>
          <a:lstStyle/>
          <a:p>
            <a:fld id="{3D20DFA8-C5FE-DB44-9BF9-1274EAD5637C}" type="slidenum">
              <a:rPr lang="en-US" smtClean="0"/>
              <a:t>‹#›</a:t>
            </a:fld>
            <a:endParaRPr lang="en-US" dirty="0"/>
          </a:p>
        </p:txBody>
      </p:sp>
      <p:sp>
        <p:nvSpPr>
          <p:cNvPr id="10" name="Title 9"/>
          <p:cNvSpPr>
            <a:spLocks noGrp="1"/>
          </p:cNvSpPr>
          <p:nvPr>
            <p:ph type="title" hasCustomPrompt="1"/>
          </p:nvPr>
        </p:nvSpPr>
        <p:spPr>
          <a:xfrm>
            <a:off x="914637" y="489284"/>
            <a:ext cx="10362725" cy="914400"/>
          </a:xfrm>
        </p:spPr>
        <p:txBody>
          <a:bodyPr/>
          <a:lstStyle/>
          <a:p>
            <a:r>
              <a:rPr lang="en-US" dirty="0"/>
              <a:t>COMPARISON</a:t>
            </a:r>
          </a:p>
        </p:txBody>
      </p:sp>
      <p:sp>
        <p:nvSpPr>
          <p:cNvPr id="2" name="Rectangle 1"/>
          <p:cNvSpPr>
            <a:spLocks noChangeAspect="1"/>
          </p:cNvSpPr>
          <p:nvPr userDrawn="1"/>
        </p:nvSpPr>
        <p:spPr>
          <a:xfrm>
            <a:off x="5753010" y="2791326"/>
            <a:ext cx="0" cy="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Content Placeholder 13"/>
          <p:cNvSpPr>
            <a:spLocks noGrp="1"/>
          </p:cNvSpPr>
          <p:nvPr>
            <p:ph sz="quarter" idx="14"/>
          </p:nvPr>
        </p:nvSpPr>
        <p:spPr>
          <a:xfrm>
            <a:off x="6438987" y="2791326"/>
            <a:ext cx="4801850" cy="2695074"/>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3"/>
          <p:cNvSpPr>
            <a:spLocks noGrp="1"/>
          </p:cNvSpPr>
          <p:nvPr>
            <p:ph sz="quarter" idx="13"/>
          </p:nvPr>
        </p:nvSpPr>
        <p:spPr>
          <a:xfrm>
            <a:off x="914637" y="2791326"/>
            <a:ext cx="4801850" cy="2695074"/>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761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ONLY</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SUH PWG</a:t>
            </a:r>
            <a:endParaRPr lang="en-US" dirty="0"/>
          </a:p>
        </p:txBody>
      </p:sp>
      <p:sp>
        <p:nvSpPr>
          <p:cNvPr id="5" name="Slide Number Placeholder 4"/>
          <p:cNvSpPr>
            <a:spLocks noGrp="1"/>
          </p:cNvSpPr>
          <p:nvPr>
            <p:ph type="sldNum" sz="quarter" idx="12"/>
          </p:nvPr>
        </p:nvSpPr>
        <p:spPr/>
        <p:txBody>
          <a:bodyPr/>
          <a:lstStyle/>
          <a:p>
            <a:fld id="{3D20DFA8-C5FE-DB44-9BF9-1274EAD5637C}" type="slidenum">
              <a:rPr lang="en-US" smtClean="0"/>
              <a:t>‹#›</a:t>
            </a:fld>
            <a:endParaRPr lang="en-US" dirty="0"/>
          </a:p>
        </p:txBody>
      </p:sp>
    </p:spTree>
    <p:extLst>
      <p:ext uri="{BB962C8B-B14F-4D97-AF65-F5344CB8AC3E}">
        <p14:creationId xmlns:p14="http://schemas.microsoft.com/office/powerpoint/2010/main" val="264432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SUH PWG</a:t>
            </a:r>
            <a:endParaRPr lang="en-US" dirty="0"/>
          </a:p>
        </p:txBody>
      </p:sp>
      <p:sp>
        <p:nvSpPr>
          <p:cNvPr id="4" name="Slide Number Placeholder 3"/>
          <p:cNvSpPr>
            <a:spLocks noGrp="1"/>
          </p:cNvSpPr>
          <p:nvPr>
            <p:ph type="sldNum" sz="quarter" idx="12"/>
          </p:nvPr>
        </p:nvSpPr>
        <p:spPr/>
        <p:txBody>
          <a:bodyPr/>
          <a:lstStyle/>
          <a:p>
            <a:fld id="{3D20DFA8-C5FE-DB44-9BF9-1274EAD5637C}" type="slidenum">
              <a:rPr lang="en-US" smtClean="0"/>
              <a:t>‹#›</a:t>
            </a:fld>
            <a:endParaRPr lang="en-US" dirty="0"/>
          </a:p>
        </p:txBody>
      </p:sp>
    </p:spTree>
    <p:extLst>
      <p:ext uri="{BB962C8B-B14F-4D97-AF65-F5344CB8AC3E}">
        <p14:creationId xmlns:p14="http://schemas.microsoft.com/office/powerpoint/2010/main" val="162680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914144" y="5223510"/>
            <a:ext cx="4363218" cy="480060"/>
          </a:xfrm>
        </p:spPr>
        <p:txBody>
          <a:bodyPr/>
          <a:lstStyle>
            <a:lvl1pPr marL="0" indent="0" algn="r">
              <a:buNone/>
              <a:defRPr sz="2800" cap="none" spc="0" baseline="0">
                <a:solidFill>
                  <a:schemeClr val="accent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source</a:t>
            </a:r>
          </a:p>
        </p:txBody>
      </p:sp>
      <p:sp>
        <p:nvSpPr>
          <p:cNvPr id="2" name="Title 1"/>
          <p:cNvSpPr>
            <a:spLocks noGrp="1"/>
          </p:cNvSpPr>
          <p:nvPr>
            <p:ph type="title" hasCustomPrompt="1"/>
          </p:nvPr>
        </p:nvSpPr>
        <p:spPr>
          <a:xfrm>
            <a:off x="6914144" y="914401"/>
            <a:ext cx="4363219" cy="4136389"/>
          </a:xfrm>
        </p:spPr>
        <p:txBody>
          <a:bodyPr anchor="b"/>
          <a:lstStyle>
            <a:lvl1pPr algn="r">
              <a:lnSpc>
                <a:spcPct val="100000"/>
              </a:lnSpc>
              <a:spcBef>
                <a:spcPts val="1200"/>
              </a:spcBef>
              <a:defRPr sz="3200" b="0" cap="none" spc="0" baseline="0"/>
            </a:lvl1pPr>
          </a:lstStyle>
          <a:p>
            <a:r>
              <a:rPr lang="en-US" dirty="0"/>
              <a:t>Content with Caption</a:t>
            </a:r>
          </a:p>
        </p:txBody>
      </p:sp>
      <p:sp>
        <p:nvSpPr>
          <p:cNvPr id="3" name="Content Placeholder 2"/>
          <p:cNvSpPr>
            <a:spLocks noGrp="1"/>
          </p:cNvSpPr>
          <p:nvPr>
            <p:ph idx="1"/>
          </p:nvPr>
        </p:nvSpPr>
        <p:spPr>
          <a:xfrm>
            <a:off x="909951" y="2286001"/>
            <a:ext cx="5524609" cy="3200401"/>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SUH PWG</a:t>
            </a:r>
            <a:endParaRPr lang="en-US" dirty="0"/>
          </a:p>
        </p:txBody>
      </p:sp>
      <p:sp>
        <p:nvSpPr>
          <p:cNvPr id="7" name="Slide Number Placeholder 6"/>
          <p:cNvSpPr>
            <a:spLocks noGrp="1"/>
          </p:cNvSpPr>
          <p:nvPr>
            <p:ph type="sldNum" sz="quarter" idx="12"/>
          </p:nvPr>
        </p:nvSpPr>
        <p:spPr/>
        <p:txBody>
          <a:bodyPr/>
          <a:lstStyle/>
          <a:p>
            <a:fld id="{3D20DFA8-C5FE-DB44-9BF9-1274EAD5637C}" type="slidenum">
              <a:rPr lang="en-US" smtClean="0"/>
              <a:t>‹#›</a:t>
            </a:fld>
            <a:endParaRPr lang="en-US" dirty="0"/>
          </a:p>
        </p:txBody>
      </p:sp>
    </p:spTree>
    <p:extLst>
      <p:ext uri="{BB962C8B-B14F-4D97-AF65-F5344CB8AC3E}">
        <p14:creationId xmlns:p14="http://schemas.microsoft.com/office/powerpoint/2010/main" val="206519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en-US"/>
              <a:t>Click to edit Master title style</a:t>
            </a:r>
          </a:p>
        </p:txBody>
      </p:sp>
      <p:sp>
        <p:nvSpPr>
          <p:cNvPr id="3" name="Inhaltsplatzhalter 2"/>
          <p:cNvSpPr>
            <a:spLocks noGrp="1"/>
          </p:cNvSpPr>
          <p:nvPr>
            <p:ph sz="quarter" idx="1" hasCustomPrompt="1"/>
          </p:nvPr>
        </p:nvSpPr>
        <p:spPr>
          <a:xfrm>
            <a:off x="1104902" y="2124078"/>
            <a:ext cx="4889500" cy="1903413"/>
          </a:xfrm>
        </p:spPr>
        <p:txBody>
          <a:bodyPr/>
          <a:lstStyle>
            <a:lvl1pPr marL="0" indent="0">
              <a:buNone/>
              <a:defRPr sz="1600" baseline="0"/>
            </a:lvl1pPr>
            <a:lvl2pPr marL="179999" indent="0">
              <a:buNone/>
              <a:defRPr sz="1600"/>
            </a:lvl2pPr>
            <a:lvl3pPr marL="359996" indent="0">
              <a:buNone/>
              <a:defRPr sz="1600"/>
            </a:lvl3pPr>
            <a:lvl4pPr marL="539994" indent="0">
              <a:buNone/>
              <a:defRPr sz="1600"/>
            </a:lvl4pPr>
            <a:lvl5pPr marL="719991" indent="0">
              <a:buNone/>
              <a:defRPr sz="1600"/>
            </a:lvl5pPr>
          </a:lstStyle>
          <a:p>
            <a:pPr lvl="0"/>
            <a:r>
              <a:rPr lang="en-US" dirty="0"/>
              <a:t>Choose icon to add image</a:t>
            </a:r>
          </a:p>
        </p:txBody>
      </p:sp>
      <p:sp>
        <p:nvSpPr>
          <p:cNvPr id="4" name="Inhaltsplatzhalter 3"/>
          <p:cNvSpPr>
            <a:spLocks noGrp="1"/>
          </p:cNvSpPr>
          <p:nvPr>
            <p:ph sz="quarter" idx="2" hasCustomPrompt="1"/>
          </p:nvPr>
        </p:nvSpPr>
        <p:spPr>
          <a:xfrm>
            <a:off x="6197600" y="2124078"/>
            <a:ext cx="4889500" cy="1903413"/>
          </a:xfrm>
        </p:spPr>
        <p:txBody>
          <a:bodyPr/>
          <a:lstStyle>
            <a:lvl1pPr marL="0" marR="0" indent="0" algn="l" defTabSz="914388" rtl="0" eaLnBrk="1" fontAlgn="base" latinLnBrk="0" hangingPunct="1">
              <a:lnSpc>
                <a:spcPct val="100000"/>
              </a:lnSpc>
              <a:spcBef>
                <a:spcPct val="0"/>
              </a:spcBef>
              <a:spcAft>
                <a:spcPct val="0"/>
              </a:spcAft>
              <a:buClrTx/>
              <a:buSzPct val="100000"/>
              <a:buFont typeface="Calibri" pitchFamily="34" charset="0"/>
              <a:buNone/>
              <a:tabLst/>
              <a:defRPr sz="1600" baseline="0"/>
            </a:lvl1pPr>
            <a:lvl2pPr marL="179999" indent="0">
              <a:buNone/>
              <a:defRPr sz="1600"/>
            </a:lvl2pPr>
            <a:lvl3pPr marL="359996" indent="0">
              <a:buNone/>
              <a:defRPr sz="1600"/>
            </a:lvl3pPr>
            <a:lvl4pPr marL="539994" indent="0">
              <a:buNone/>
              <a:defRPr sz="1600"/>
            </a:lvl4pPr>
            <a:lvl5pPr marL="719991" indent="0">
              <a:buNone/>
              <a:defRPr sz="1600"/>
            </a:lvl5pPr>
          </a:lstStyle>
          <a:p>
            <a:pPr marL="0" marR="0" lvl="0" indent="0" algn="l" defTabSz="914388" rtl="0" eaLnBrk="1" fontAlgn="base" latinLnBrk="0" hangingPunct="1">
              <a:lnSpc>
                <a:spcPct val="100000"/>
              </a:lnSpc>
              <a:spcBef>
                <a:spcPct val="0"/>
              </a:spcBef>
              <a:spcAft>
                <a:spcPct val="0"/>
              </a:spcAft>
              <a:buClrTx/>
              <a:buSzPct val="100000"/>
              <a:buFont typeface="Calibri" pitchFamily="34" charset="0"/>
              <a:buNone/>
              <a:tabLst/>
              <a:defRPr/>
            </a:pPr>
            <a:r>
              <a:rPr lang="en-US" dirty="0"/>
              <a:t>Choose icon to add image</a:t>
            </a:r>
          </a:p>
          <a:p>
            <a:pPr lvl="0"/>
            <a:endParaRPr lang="en-US" dirty="0"/>
          </a:p>
        </p:txBody>
      </p:sp>
      <p:sp>
        <p:nvSpPr>
          <p:cNvPr id="5" name="Inhaltsplatzhalter 4"/>
          <p:cNvSpPr>
            <a:spLocks noGrp="1"/>
          </p:cNvSpPr>
          <p:nvPr>
            <p:ph sz="quarter" idx="3"/>
          </p:nvPr>
        </p:nvSpPr>
        <p:spPr>
          <a:xfrm>
            <a:off x="1104902" y="4179889"/>
            <a:ext cx="4889500" cy="1903412"/>
          </a:xfrm>
        </p:spPr>
        <p:txBody>
          <a:bodyPr/>
          <a:lstStyle>
            <a:lvl1pPr marL="179999" indent="-179999">
              <a:defRPr sz="1600"/>
            </a:lvl1pPr>
            <a:lvl2pPr marL="359996" indent="-179999">
              <a:defRPr sz="1600"/>
            </a:lvl2pPr>
            <a:lvl3pPr marL="539994" indent="-179999">
              <a:defRPr sz="1600"/>
            </a:lvl3pPr>
            <a:lvl4pPr marL="719991" indent="-179999">
              <a:defRPr sz="1600"/>
            </a:lvl4pPr>
            <a:lvl5pPr marL="899990" indent="-17999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Inhaltsplatzhalter 5"/>
          <p:cNvSpPr>
            <a:spLocks noGrp="1"/>
          </p:cNvSpPr>
          <p:nvPr>
            <p:ph sz="quarter" idx="4"/>
          </p:nvPr>
        </p:nvSpPr>
        <p:spPr>
          <a:xfrm>
            <a:off x="6197600" y="4179889"/>
            <a:ext cx="4889500" cy="1903412"/>
          </a:xfrm>
        </p:spPr>
        <p:txBody>
          <a:bodyPr/>
          <a:lstStyle>
            <a:lvl1pPr marL="179999" indent="-179999">
              <a:defRPr sz="1600"/>
            </a:lvl1pPr>
            <a:lvl2pPr marL="359996" indent="-179999">
              <a:defRPr sz="1600"/>
            </a:lvl2pPr>
            <a:lvl3pPr marL="539994" indent="-179999">
              <a:defRPr sz="1600"/>
            </a:lvl3pPr>
            <a:lvl4pPr marL="719991" indent="-179999">
              <a:defRPr sz="1600"/>
            </a:lvl4pPr>
            <a:lvl5pPr marL="899990" indent="-17999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ußzeilenplatzhalter 1" hidden="1"/>
          <p:cNvSpPr>
            <a:spLocks noGrp="1"/>
          </p:cNvSpPr>
          <p:nvPr>
            <p:ph type="ftr" sz="quarter" idx="10"/>
            <p:custDataLst>
              <p:tags r:id="rId1"/>
            </p:custDataLst>
          </p:nvPr>
        </p:nvSpPr>
        <p:spPr/>
        <p:txBody>
          <a:bodyPr/>
          <a:lstStyle>
            <a:lvl1pPr>
              <a:defRPr/>
            </a:lvl1pPr>
          </a:lstStyle>
          <a:p>
            <a:r>
              <a:rPr lang="en-US"/>
              <a:t>SUH PWG</a:t>
            </a:r>
          </a:p>
        </p:txBody>
      </p:sp>
      <p:sp>
        <p:nvSpPr>
          <p:cNvPr id="8" name="Datumsplatzhalter 2" hidden="1"/>
          <p:cNvSpPr>
            <a:spLocks noGrp="1"/>
          </p:cNvSpPr>
          <p:nvPr>
            <p:ph type="dt" sz="half" idx="11"/>
            <p:custDataLst>
              <p:tags r:id="rId2"/>
            </p:custDataLst>
          </p:nvPr>
        </p:nvSpPr>
        <p:spPr>
          <a:xfrm>
            <a:off x="2116667" y="6502401"/>
            <a:ext cx="5249333" cy="139700"/>
          </a:xfrm>
          <a:prstGeom prst="rect">
            <a:avLst/>
          </a:prstGeom>
        </p:spPr>
        <p:txBody>
          <a:bodyPr/>
          <a:lstStyle>
            <a:lvl1pPr>
              <a:defRPr/>
            </a:lvl1pPr>
          </a:lstStyle>
          <a:p>
            <a:endParaRPr lang="en-US"/>
          </a:p>
        </p:txBody>
      </p:sp>
      <p:sp>
        <p:nvSpPr>
          <p:cNvPr id="9" name="Foliennummernplatzhalter 3" hidden="1"/>
          <p:cNvSpPr>
            <a:spLocks noGrp="1"/>
          </p:cNvSpPr>
          <p:nvPr>
            <p:ph type="sldNum" sz="quarter" idx="12"/>
            <p:custDataLst>
              <p:tags r:id="rId3"/>
            </p:custDataLst>
          </p:nvPr>
        </p:nvSpPr>
        <p:spPr/>
        <p:txBody>
          <a:bodyPr/>
          <a:lstStyle>
            <a:lvl1pPr>
              <a:defRPr/>
            </a:lvl1pPr>
          </a:lstStyle>
          <a:p>
            <a:fld id="{4B0A5099-6125-4817-9255-8ECBCB2C5B57}" type="slidenum">
              <a:rPr lang="en-US" smtClean="0"/>
              <a:pPr/>
              <a:t>‹#›</a:t>
            </a:fld>
            <a:endParaRPr lang="en-US"/>
          </a:p>
        </p:txBody>
      </p:sp>
    </p:spTree>
    <p:extLst>
      <p:ext uri="{BB962C8B-B14F-4D97-AF65-F5344CB8AC3E}">
        <p14:creationId xmlns:p14="http://schemas.microsoft.com/office/powerpoint/2010/main" val="4257316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1" name="Picture Placeholder 9"/>
          <p:cNvSpPr>
            <a:spLocks noGrp="1"/>
          </p:cNvSpPr>
          <p:nvPr>
            <p:ph type="pic" sz="quarter" idx="13" hasCustomPrompt="1"/>
          </p:nvPr>
        </p:nvSpPr>
        <p:spPr bwMode="ltGray">
          <a:xfrm>
            <a:off x="1" y="1"/>
            <a:ext cx="6908660" cy="6857999"/>
          </a:xfrm>
          <a:custGeom>
            <a:avLst/>
            <a:gdLst>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10502152 w 10502152"/>
              <a:gd name="connsiteY4" fmla="*/ 6857999 h 6857999"/>
              <a:gd name="connsiteX5" fmla="*/ 0 w 10502152"/>
              <a:gd name="connsiteY5" fmla="*/ 6857999 h 6857999"/>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0 w 10502152"/>
              <a:gd name="connsiteY4" fmla="*/ 6857999 h 6857999"/>
              <a:gd name="connsiteX5" fmla="*/ 0 w 10502152"/>
              <a:gd name="connsiteY5" fmla="*/ 0 h 6857999"/>
              <a:gd name="connsiteX0" fmla="*/ 0 w 6906861"/>
              <a:gd name="connsiteY0" fmla="*/ 0 h 6857999"/>
              <a:gd name="connsiteX1" fmla="*/ 6906861 w 6906861"/>
              <a:gd name="connsiteY1" fmla="*/ 0 h 6857999"/>
              <a:gd name="connsiteX2" fmla="*/ 5082986 w 6906861"/>
              <a:gd name="connsiteY2" fmla="*/ 6857998 h 6857999"/>
              <a:gd name="connsiteX3" fmla="*/ 0 w 6906861"/>
              <a:gd name="connsiteY3" fmla="*/ 6857999 h 6857999"/>
              <a:gd name="connsiteX4" fmla="*/ 0 w 690686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6861" h="6857999">
                <a:moveTo>
                  <a:pt x="0" y="0"/>
                </a:moveTo>
                <a:lnTo>
                  <a:pt x="6906861" y="0"/>
                </a:lnTo>
                <a:lnTo>
                  <a:pt x="5082986" y="6857998"/>
                </a:lnTo>
                <a:lnTo>
                  <a:pt x="0" y="6857999"/>
                </a:lnTo>
                <a:lnTo>
                  <a:pt x="0" y="0"/>
                </a:lnTo>
                <a:close/>
              </a:path>
            </a:pathLst>
          </a:custGeom>
          <a:solidFill>
            <a:schemeClr val="accent1"/>
          </a:solidFill>
        </p:spPr>
        <p:txBody>
          <a:bodyPr wrap="square">
            <a:noAutofit/>
          </a:bodyPr>
          <a:lstStyle/>
          <a:p>
            <a:r>
              <a:rPr lang="en-US" dirty="0"/>
              <a:t> </a:t>
            </a:r>
          </a:p>
        </p:txBody>
      </p:sp>
      <p:sp>
        <p:nvSpPr>
          <p:cNvPr id="2" name="Title 1"/>
          <p:cNvSpPr>
            <a:spLocks noGrp="1"/>
          </p:cNvSpPr>
          <p:nvPr>
            <p:ph type="title" hasCustomPrompt="1"/>
          </p:nvPr>
        </p:nvSpPr>
        <p:spPr>
          <a:xfrm>
            <a:off x="6908660" y="914400"/>
            <a:ext cx="4368703" cy="4136390"/>
          </a:xfrm>
        </p:spPr>
        <p:txBody>
          <a:bodyPr anchor="b"/>
          <a:lstStyle>
            <a:lvl1pPr algn="r">
              <a:lnSpc>
                <a:spcPct val="100000"/>
              </a:lnSpc>
              <a:spcBef>
                <a:spcPts val="1200"/>
              </a:spcBef>
              <a:defRPr sz="3200" b="0" cap="none" spc="0" baseline="0">
                <a:latin typeface="+mn-lt"/>
              </a:defRPr>
            </a:lvl1pPr>
          </a:lstStyle>
          <a:p>
            <a:r>
              <a:rPr lang="en-US" dirty="0"/>
              <a:t>Picture with Caption</a:t>
            </a:r>
          </a:p>
        </p:txBody>
      </p:sp>
      <p:sp>
        <p:nvSpPr>
          <p:cNvPr id="4" name="Text Placeholder 3"/>
          <p:cNvSpPr>
            <a:spLocks noGrp="1"/>
          </p:cNvSpPr>
          <p:nvPr>
            <p:ph type="body" sz="half" idx="2" hasCustomPrompt="1"/>
          </p:nvPr>
        </p:nvSpPr>
        <p:spPr>
          <a:xfrm>
            <a:off x="6908659" y="5223510"/>
            <a:ext cx="4368703" cy="480060"/>
          </a:xfrm>
        </p:spPr>
        <p:txBody>
          <a:bodyPr/>
          <a:lstStyle>
            <a:lvl1pPr marL="0" indent="0" algn="r">
              <a:buNone/>
              <a:defRPr sz="2800" cap="none" spc="0" baseline="0">
                <a:solidFill>
                  <a:schemeClr val="accent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source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SUH PWG</a:t>
            </a:r>
            <a:endParaRPr lang="en-US" dirty="0"/>
          </a:p>
        </p:txBody>
      </p:sp>
      <p:sp>
        <p:nvSpPr>
          <p:cNvPr id="7" name="Slide Number Placeholder 6"/>
          <p:cNvSpPr>
            <a:spLocks noGrp="1"/>
          </p:cNvSpPr>
          <p:nvPr>
            <p:ph type="sldNum" sz="quarter" idx="12"/>
          </p:nvPr>
        </p:nvSpPr>
        <p:spPr/>
        <p:txBody>
          <a:bodyPr/>
          <a:lstStyle/>
          <a:p>
            <a:fld id="{3D20DFA8-C5FE-DB44-9BF9-1274EAD5637C}" type="slidenum">
              <a:rPr lang="en-US" smtClean="0"/>
              <a:t>‹#›</a:t>
            </a:fld>
            <a:endParaRPr lang="en-US" dirty="0"/>
          </a:p>
        </p:txBody>
      </p:sp>
      <p:sp>
        <p:nvSpPr>
          <p:cNvPr id="10" name="TextBox 9"/>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408594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 y="0"/>
            <a:ext cx="12192000" cy="6858000"/>
          </a:xfrm>
          <a:prstGeom prst="rect">
            <a:avLst/>
          </a:prstGeom>
          <a:solidFill>
            <a:schemeClr val="tx1"/>
          </a:solidFill>
          <a:ln w="6350" cap="flat" cmpd="sng" algn="ctr">
            <a:noFill/>
            <a:prstDash val="solid"/>
            <a:miter lim="800000"/>
          </a:ln>
          <a:effectLst/>
        </p:spPr>
        <p:txBody>
          <a:bodyPr wrap="none" lIns="0" tIns="365760" rIns="0" bIns="0" rtlCol="0" anchor="ct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9600" b="1" i="0" u="none" strike="noStrike" kern="0" cap="none" spc="0" normalizeH="0" baseline="0" noProof="0" dirty="0">
                <a:ln>
                  <a:noFill/>
                </a:ln>
                <a:solidFill>
                  <a:prstClr val="white"/>
                </a:solidFill>
                <a:effectLst/>
                <a:uLnTx/>
                <a:uFillTx/>
                <a:latin typeface="+mj-lt"/>
                <a:ea typeface=""/>
                <a:cs typeface=""/>
              </a:rPr>
              <a:t>CUSTOM LAYOUTS</a:t>
            </a:r>
          </a:p>
        </p:txBody>
      </p:sp>
    </p:spTree>
    <p:extLst>
      <p:ext uri="{BB962C8B-B14F-4D97-AF65-F5344CB8AC3E}">
        <p14:creationId xmlns:p14="http://schemas.microsoft.com/office/powerpoint/2010/main" val="182710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Background Image ">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bwMode="ltGray">
          <a:xfrm>
            <a:off x="-1" y="0"/>
            <a:ext cx="12192000" cy="6858000"/>
          </a:xfrm>
          <a:solidFill>
            <a:schemeClr val="accent1"/>
          </a:solidFill>
        </p:spPr>
        <p:txBody>
          <a:bodyPr/>
          <a:lstStyle/>
          <a:p>
            <a:r>
              <a:rPr lang="en-US" dirty="0"/>
              <a:t> </a:t>
            </a:r>
          </a:p>
        </p:txBody>
      </p:sp>
      <p:sp>
        <p:nvSpPr>
          <p:cNvPr id="33" name="Title 1"/>
          <p:cNvSpPr>
            <a:spLocks noGrp="1"/>
          </p:cNvSpPr>
          <p:nvPr>
            <p:ph type="ctrTitle" hasCustomPrompt="1"/>
          </p:nvPr>
        </p:nvSpPr>
        <p:spPr bwMode="white">
          <a:xfrm>
            <a:off x="914638" y="910539"/>
            <a:ext cx="4565161" cy="1964522"/>
          </a:xfrm>
        </p:spPr>
        <p:txBody>
          <a:bodyPr anchor="b"/>
          <a:lstStyle>
            <a:lvl1pPr algn="l">
              <a:lnSpc>
                <a:spcPct val="70000"/>
              </a:lnSpc>
              <a:defRPr sz="5400">
                <a:solidFill>
                  <a:schemeClr val="bg1"/>
                </a:solidFill>
              </a:defRPr>
            </a:lvl1pPr>
          </a:lstStyle>
          <a:p>
            <a:r>
              <a:rPr lang="en-US" dirty="0"/>
              <a:t>Title slide</a:t>
            </a:r>
          </a:p>
        </p:txBody>
      </p:sp>
      <p:sp>
        <p:nvSpPr>
          <p:cNvPr id="34" name="Subtitle 2"/>
          <p:cNvSpPr>
            <a:spLocks noGrp="1"/>
          </p:cNvSpPr>
          <p:nvPr>
            <p:ph type="subTitle" idx="1" hasCustomPrompt="1"/>
          </p:nvPr>
        </p:nvSpPr>
        <p:spPr bwMode="white">
          <a:xfrm>
            <a:off x="914637" y="2905524"/>
            <a:ext cx="4565161" cy="550908"/>
          </a:xfrm>
        </p:spPr>
        <p:txBody>
          <a:bodyPr anchor="t"/>
          <a:lstStyle>
            <a:lvl1pPr marL="0" indent="0" algn="l">
              <a:buNone/>
              <a:defRPr sz="2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Info Here</a:t>
            </a:r>
          </a:p>
        </p:txBody>
      </p:sp>
      <p:sp>
        <p:nvSpPr>
          <p:cNvPr id="41" name="Text Placeholder 21"/>
          <p:cNvSpPr>
            <a:spLocks noGrp="1"/>
          </p:cNvSpPr>
          <p:nvPr>
            <p:ph type="body" sz="quarter" idx="13" hasCustomPrompt="1"/>
          </p:nvPr>
        </p:nvSpPr>
        <p:spPr bwMode="white">
          <a:xfrm>
            <a:off x="914637" y="3657125"/>
            <a:ext cx="4565157" cy="1037526"/>
          </a:xfrm>
        </p:spPr>
        <p:txBody>
          <a:bodyPr anchor="ctr"/>
          <a:lstStyle>
            <a:lvl1pPr marL="0" indent="0" algn="l">
              <a:lnSpc>
                <a:spcPct val="90000"/>
              </a:lnSpc>
              <a:buNone/>
              <a:defRPr sz="3600" baseline="0">
                <a:solidFill>
                  <a:schemeClr val="bg1"/>
                </a:solidFill>
              </a:defRPr>
            </a:lvl1pPr>
          </a:lstStyle>
          <a:p>
            <a:pPr lvl="0"/>
            <a:r>
              <a:rPr lang="en-US" dirty="0"/>
              <a:t>Program </a:t>
            </a:r>
            <a:br>
              <a:rPr lang="en-US" dirty="0"/>
            </a:br>
            <a:r>
              <a:rPr lang="en-US" dirty="0"/>
              <a:t>NAME</a:t>
            </a:r>
          </a:p>
        </p:txBody>
      </p:sp>
    </p:spTree>
    <p:extLst>
      <p:ext uri="{BB962C8B-B14F-4D97-AF65-F5344CB8AC3E}">
        <p14:creationId xmlns:p14="http://schemas.microsoft.com/office/powerpoint/2010/main" val="43084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8A3AB6E-2D45-44E4-B235-49697D31A21C}"/>
              </a:ext>
            </a:extLst>
          </p:cNvPr>
          <p:cNvGrpSpPr/>
          <p:nvPr userDrawn="1"/>
        </p:nvGrpSpPr>
        <p:grpSpPr>
          <a:xfrm>
            <a:off x="914635" y="3141846"/>
            <a:ext cx="4412731" cy="574311"/>
            <a:chOff x="914397" y="3141845"/>
            <a:chExt cx="4411582" cy="574311"/>
          </a:xfrm>
        </p:grpSpPr>
        <p:sp>
          <p:nvSpPr>
            <p:cNvPr id="61" name="Rectangle 60"/>
            <p:cNvSpPr/>
            <p:nvPr/>
          </p:nvSpPr>
          <p:spPr>
            <a:xfrm>
              <a:off x="914397" y="3174569"/>
              <a:ext cx="4411582"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OVERVIEW</a:t>
              </a:r>
              <a:endParaRPr lang="en-US" sz="2400" spc="600" dirty="0">
                <a:solidFill>
                  <a:schemeClr val="tx2"/>
                </a:solidFill>
                <a:latin typeface="+mj-lt"/>
                <a:ea typeface="Tw Cen MT" charset="0"/>
                <a:cs typeface="Tw Cen MT" charset="0"/>
              </a:endParaRPr>
            </a:p>
          </p:txBody>
        </p:sp>
        <p:cxnSp>
          <p:nvCxnSpPr>
            <p:cNvPr id="62" name="Straight Connector 61"/>
            <p:cNvCxnSpPr/>
            <p:nvPr/>
          </p:nvCxnSpPr>
          <p:spPr bwMode="ltGray">
            <a:xfrm flipH="1">
              <a:off x="945452" y="3141845"/>
              <a:ext cx="4157987"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bwMode="ltGray">
            <a:xfrm flipH="1">
              <a:off x="945452" y="3716156"/>
              <a:ext cx="4157987"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64" name="Text Placeholder 2"/>
          <p:cNvSpPr>
            <a:spLocks noGrp="1"/>
          </p:cNvSpPr>
          <p:nvPr userDrawn="1">
            <p:ph type="body" sz="quarter" idx="14" hasCustomPrompt="1"/>
          </p:nvPr>
        </p:nvSpPr>
        <p:spPr>
          <a:xfrm>
            <a:off x="6914144" y="1481328"/>
            <a:ext cx="4363219" cy="3762998"/>
          </a:xfrm>
        </p:spPr>
        <p:txBody>
          <a:bodyPr anchor="ctr"/>
          <a:lstStyle>
            <a:lvl1pPr algn="l">
              <a:spcBef>
                <a:spcPts val="1200"/>
              </a:spcBef>
              <a:defRPr sz="2800" cap="all" spc="0" baseline="0">
                <a:solidFill>
                  <a:schemeClr val="tx2"/>
                </a:solidFill>
              </a:defRPr>
            </a:lvl1pPr>
          </a:lstStyle>
          <a:p>
            <a:pPr lvl="0"/>
            <a:r>
              <a:rPr lang="en-US" dirty="0"/>
              <a:t>Agenda content</a:t>
            </a:r>
          </a:p>
        </p:txBody>
      </p:sp>
      <p:grpSp>
        <p:nvGrpSpPr>
          <p:cNvPr id="67" name="Group 66"/>
          <p:cNvGrpSpPr/>
          <p:nvPr userDrawn="1"/>
        </p:nvGrpSpPr>
        <p:grpSpPr>
          <a:xfrm>
            <a:off x="6085214" y="1169618"/>
            <a:ext cx="224650" cy="4518764"/>
            <a:chOff x="7491663" y="1910401"/>
            <a:chExt cx="224591" cy="4011802"/>
          </a:xfrm>
        </p:grpSpPr>
        <p:sp>
          <p:nvSpPr>
            <p:cNvPr id="68" name="Rectangle 67"/>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9" name="Rectangle 68"/>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0" name="Rectangle 69"/>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grpSp>
        <p:nvGrpSpPr>
          <p:cNvPr id="17" name="Group 16">
            <a:extLst>
              <a:ext uri="{FF2B5EF4-FFF2-40B4-BE49-F238E27FC236}">
                <a16:creationId xmlns:a16="http://schemas.microsoft.com/office/drawing/2014/main" xmlns="" id="{E75218D1-B2D6-473E-AF0A-976767A2713F}"/>
              </a:ext>
            </a:extLst>
          </p:cNvPr>
          <p:cNvGrpSpPr/>
          <p:nvPr userDrawn="1"/>
        </p:nvGrpSpPr>
        <p:grpSpPr>
          <a:xfrm>
            <a:off x="3" y="15081"/>
            <a:ext cx="12191998" cy="1052133"/>
            <a:chOff x="2586250" y="759387"/>
            <a:chExt cx="12191998" cy="1052133"/>
          </a:xfrm>
        </p:grpSpPr>
        <p:sp>
          <p:nvSpPr>
            <p:cNvPr id="18" name="Rectangle 17">
              <a:extLst>
                <a:ext uri="{FF2B5EF4-FFF2-40B4-BE49-F238E27FC236}">
                  <a16:creationId xmlns:a16="http://schemas.microsoft.com/office/drawing/2014/main" xmlns="" id="{79E6EFB6-C02A-4A2D-8851-3C56E5FE2F19}"/>
                </a:ext>
              </a:extLst>
            </p:cNvPr>
            <p:cNvSpPr/>
            <p:nvPr userDrawn="1"/>
          </p:nvSpPr>
          <p:spPr>
            <a:xfrm>
              <a:off x="2586250" y="759387"/>
              <a:ext cx="12191998" cy="10521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dirty="0">
                <a:solidFill>
                  <a:prstClr val="black"/>
                </a:solidFill>
              </a:endParaRPr>
            </a:p>
          </p:txBody>
        </p:sp>
        <p:grpSp>
          <p:nvGrpSpPr>
            <p:cNvPr id="19" name="Group 18">
              <a:extLst>
                <a:ext uri="{FF2B5EF4-FFF2-40B4-BE49-F238E27FC236}">
                  <a16:creationId xmlns:a16="http://schemas.microsoft.com/office/drawing/2014/main" xmlns="" id="{BB55CA65-5F72-42E4-A399-E4F1142950E5}"/>
                </a:ext>
              </a:extLst>
            </p:cNvPr>
            <p:cNvGrpSpPr/>
            <p:nvPr userDrawn="1"/>
          </p:nvGrpSpPr>
          <p:grpSpPr>
            <a:xfrm>
              <a:off x="3807723" y="759387"/>
              <a:ext cx="9803643" cy="1052133"/>
              <a:chOff x="-2" y="-61533"/>
              <a:chExt cx="9144002" cy="1052133"/>
            </a:xfrm>
          </p:grpSpPr>
          <p:sp>
            <p:nvSpPr>
              <p:cNvPr id="20" name="Rectangle 19">
                <a:extLst>
                  <a:ext uri="{FF2B5EF4-FFF2-40B4-BE49-F238E27FC236}">
                    <a16:creationId xmlns:a16="http://schemas.microsoft.com/office/drawing/2014/main" xmlns="" id="{7ABA4E3E-8450-45AF-8F63-EC51E1ADAF42}"/>
                  </a:ext>
                </a:extLst>
              </p:cNvPr>
              <p:cNvSpPr/>
              <p:nvPr/>
            </p:nvSpPr>
            <p:spPr>
              <a:xfrm>
                <a:off x="-2" y="1"/>
                <a:ext cx="9144002" cy="914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dirty="0">
                  <a:solidFill>
                    <a:prstClr val="black"/>
                  </a:solidFill>
                </a:endParaRPr>
              </a:p>
            </p:txBody>
          </p:sp>
          <p:pic>
            <p:nvPicPr>
              <p:cNvPr id="21" name="Picture 278">
                <a:extLst>
                  <a:ext uri="{FF2B5EF4-FFF2-40B4-BE49-F238E27FC236}">
                    <a16:creationId xmlns:a16="http://schemas.microsoft.com/office/drawing/2014/main" xmlns="" id="{9149779A-E9FF-47DF-A65C-35C8C765C1C8}"/>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508" y="-61533"/>
                <a:ext cx="1512320" cy="105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2" name="Group 21">
            <a:extLst>
              <a:ext uri="{FF2B5EF4-FFF2-40B4-BE49-F238E27FC236}">
                <a16:creationId xmlns:a16="http://schemas.microsoft.com/office/drawing/2014/main" xmlns="" id="{47F46EAB-1C12-4673-8476-5F90BBBECF10}"/>
              </a:ext>
            </a:extLst>
          </p:cNvPr>
          <p:cNvGrpSpPr/>
          <p:nvPr userDrawn="1"/>
        </p:nvGrpSpPr>
        <p:grpSpPr>
          <a:xfrm>
            <a:off x="3645282" y="74465"/>
            <a:ext cx="6727535" cy="819215"/>
            <a:chOff x="3645282" y="74465"/>
            <a:chExt cx="6727535" cy="819215"/>
          </a:xfrm>
        </p:grpSpPr>
        <p:pic>
          <p:nvPicPr>
            <p:cNvPr id="23" name="Picture 22">
              <a:extLst>
                <a:ext uri="{FF2B5EF4-FFF2-40B4-BE49-F238E27FC236}">
                  <a16:creationId xmlns:a16="http://schemas.microsoft.com/office/drawing/2014/main" xmlns="" id="{250EAD7A-A614-4452-8971-0C43BFDAB7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5282" y="123338"/>
              <a:ext cx="2030279" cy="770342"/>
            </a:xfrm>
            <a:prstGeom prst="rect">
              <a:avLst/>
            </a:prstGeom>
          </p:spPr>
        </p:pic>
        <p:pic>
          <p:nvPicPr>
            <p:cNvPr id="24" name="Picture 23">
              <a:extLst>
                <a:ext uri="{FF2B5EF4-FFF2-40B4-BE49-F238E27FC236}">
                  <a16:creationId xmlns:a16="http://schemas.microsoft.com/office/drawing/2014/main" xmlns="" id="{F6F28366-1EE9-4C89-AF99-0AC43F0ABD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83171" y="396468"/>
              <a:ext cx="3413047" cy="271427"/>
            </a:xfrm>
            <a:prstGeom prst="rect">
              <a:avLst/>
            </a:prstGeom>
          </p:spPr>
        </p:pic>
        <p:pic>
          <p:nvPicPr>
            <p:cNvPr id="25" name="Picture 24">
              <a:extLst>
                <a:ext uri="{FF2B5EF4-FFF2-40B4-BE49-F238E27FC236}">
                  <a16:creationId xmlns:a16="http://schemas.microsoft.com/office/drawing/2014/main" xmlns="" id="{AE5D8643-6AE3-40FE-BDF5-3E3AE64F45C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15731" y="74465"/>
              <a:ext cx="957086" cy="678011"/>
            </a:xfrm>
            <a:prstGeom prst="rect">
              <a:avLst/>
            </a:prstGeom>
          </p:spPr>
        </p:pic>
      </p:grpSp>
    </p:spTree>
    <p:extLst>
      <p:ext uri="{BB962C8B-B14F-4D97-AF65-F5344CB8AC3E}">
        <p14:creationId xmlns:p14="http://schemas.microsoft.com/office/powerpoint/2010/main" val="242022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 Custom Image (L)">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bwMode="ltGray">
          <a:xfrm>
            <a:off x="1" y="1"/>
            <a:ext cx="6908660" cy="6857999"/>
          </a:xfrm>
          <a:custGeom>
            <a:avLst/>
            <a:gdLst>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10502152 w 10502152"/>
              <a:gd name="connsiteY4" fmla="*/ 6857999 h 6857999"/>
              <a:gd name="connsiteX5" fmla="*/ 0 w 10502152"/>
              <a:gd name="connsiteY5" fmla="*/ 6857999 h 6857999"/>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0 w 10502152"/>
              <a:gd name="connsiteY4" fmla="*/ 6857999 h 6857999"/>
              <a:gd name="connsiteX5" fmla="*/ 0 w 10502152"/>
              <a:gd name="connsiteY5" fmla="*/ 0 h 6857999"/>
              <a:gd name="connsiteX0" fmla="*/ 0 w 6906861"/>
              <a:gd name="connsiteY0" fmla="*/ 0 h 6857999"/>
              <a:gd name="connsiteX1" fmla="*/ 6906861 w 6906861"/>
              <a:gd name="connsiteY1" fmla="*/ 0 h 6857999"/>
              <a:gd name="connsiteX2" fmla="*/ 5082986 w 6906861"/>
              <a:gd name="connsiteY2" fmla="*/ 6857998 h 6857999"/>
              <a:gd name="connsiteX3" fmla="*/ 0 w 6906861"/>
              <a:gd name="connsiteY3" fmla="*/ 6857999 h 6857999"/>
              <a:gd name="connsiteX4" fmla="*/ 0 w 690686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6861" h="6857999">
                <a:moveTo>
                  <a:pt x="0" y="0"/>
                </a:moveTo>
                <a:lnTo>
                  <a:pt x="6906861" y="0"/>
                </a:lnTo>
                <a:lnTo>
                  <a:pt x="5082986" y="6857998"/>
                </a:lnTo>
                <a:lnTo>
                  <a:pt x="0" y="6857999"/>
                </a:lnTo>
                <a:lnTo>
                  <a:pt x="0" y="0"/>
                </a:lnTo>
                <a:close/>
              </a:path>
            </a:pathLst>
          </a:custGeom>
          <a:solidFill>
            <a:schemeClr val="accent2"/>
          </a:solidFill>
        </p:spPr>
        <p:txBody>
          <a:bodyPr wrap="square">
            <a:noAutofit/>
          </a:bodyPr>
          <a:lstStyle/>
          <a:p>
            <a:r>
              <a:rPr lang="en-US" dirty="0"/>
              <a:t> </a:t>
            </a:r>
          </a:p>
        </p:txBody>
      </p:sp>
      <p:sp>
        <p:nvSpPr>
          <p:cNvPr id="9" name="Title 1"/>
          <p:cNvSpPr>
            <a:spLocks noGrp="1"/>
          </p:cNvSpPr>
          <p:nvPr>
            <p:ph type="title" hasCustomPrompt="1"/>
          </p:nvPr>
        </p:nvSpPr>
        <p:spPr>
          <a:xfrm>
            <a:off x="6914144" y="1828800"/>
            <a:ext cx="4363217" cy="3200402"/>
          </a:xfrm>
        </p:spPr>
        <p:txBody>
          <a:bodyPr anchor="ctr"/>
          <a:lstStyle>
            <a:lvl1pPr algn="r">
              <a:lnSpc>
                <a:spcPct val="70000"/>
              </a:lnSpc>
              <a:defRPr sz="5400" b="0" cap="all" spc="600" baseline="0">
                <a:latin typeface="+mn-lt"/>
              </a:defRPr>
            </a:lvl1pPr>
          </a:lstStyle>
          <a:p>
            <a:r>
              <a:rPr lang="en-US" dirty="0"/>
              <a:t>Section divider</a:t>
            </a:r>
            <a:br>
              <a:rPr lang="en-US" dirty="0"/>
            </a:br>
            <a:r>
              <a:rPr lang="en-US" dirty="0"/>
              <a:t>LEFT</a:t>
            </a:r>
          </a:p>
        </p:txBody>
      </p:sp>
      <p:sp>
        <p:nvSpPr>
          <p:cNvPr id="11" name="Text Placeholder 2"/>
          <p:cNvSpPr>
            <a:spLocks noGrp="1"/>
          </p:cNvSpPr>
          <p:nvPr>
            <p:ph type="body" idx="1" hasCustomPrompt="1"/>
          </p:nvPr>
        </p:nvSpPr>
        <p:spPr>
          <a:xfrm>
            <a:off x="6914144" y="5372107"/>
            <a:ext cx="4363217" cy="345252"/>
          </a:xfrm>
        </p:spPr>
        <p:txBody>
          <a:bodyPr anchor="t"/>
          <a:lstStyle>
            <a:lvl1pPr marL="0" indent="0" algn="r">
              <a:lnSpc>
                <a:spcPct val="90000"/>
              </a:lnSpc>
              <a:buNone/>
              <a:defRPr sz="280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24" name="Straight Connector 23"/>
          <p:cNvCxnSpPr/>
          <p:nvPr userDrawn="1"/>
        </p:nvCxnSpPr>
        <p:spPr bwMode="white">
          <a:xfrm flipH="1">
            <a:off x="6914143" y="5209961"/>
            <a:ext cx="4363218"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11569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 Custom Image (R)">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bwMode="ltGray">
          <a:xfrm>
            <a:off x="5118766" y="2"/>
            <a:ext cx="7073235" cy="6857999"/>
          </a:xfrm>
          <a:custGeom>
            <a:avLst/>
            <a:gdLst>
              <a:gd name="connsiteX0" fmla="*/ 1758553 w 7071393"/>
              <a:gd name="connsiteY0" fmla="*/ 0 h 6857999"/>
              <a:gd name="connsiteX1" fmla="*/ 7071393 w 7071393"/>
              <a:gd name="connsiteY1" fmla="*/ 0 h 6857999"/>
              <a:gd name="connsiteX2" fmla="*/ 7071393 w 7071393"/>
              <a:gd name="connsiteY2" fmla="*/ 6857999 h 6857999"/>
              <a:gd name="connsiteX3" fmla="*/ 0 w 7071393"/>
              <a:gd name="connsiteY3" fmla="*/ 6857999 h 6857999"/>
              <a:gd name="connsiteX4" fmla="*/ 0 w 7071393"/>
              <a:gd name="connsiteY4" fmla="*/ 6837296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393" h="6857999">
                <a:moveTo>
                  <a:pt x="1758553" y="0"/>
                </a:moveTo>
                <a:lnTo>
                  <a:pt x="7071393" y="0"/>
                </a:lnTo>
                <a:lnTo>
                  <a:pt x="7071393" y="6857999"/>
                </a:lnTo>
                <a:lnTo>
                  <a:pt x="0" y="6857999"/>
                </a:lnTo>
                <a:lnTo>
                  <a:pt x="0" y="6837296"/>
                </a:lnTo>
                <a:close/>
              </a:path>
            </a:pathLst>
          </a:custGeom>
          <a:solidFill>
            <a:schemeClr val="accent2"/>
          </a:solidFill>
        </p:spPr>
        <p:txBody>
          <a:bodyPr wrap="square">
            <a:noAutofit/>
          </a:bodyPr>
          <a:lstStyle/>
          <a:p>
            <a:r>
              <a:rPr lang="en-US" dirty="0"/>
              <a:t> </a:t>
            </a:r>
          </a:p>
        </p:txBody>
      </p:sp>
      <p:sp>
        <p:nvSpPr>
          <p:cNvPr id="2" name="Title 1"/>
          <p:cNvSpPr>
            <a:spLocks noGrp="1"/>
          </p:cNvSpPr>
          <p:nvPr>
            <p:ph type="title" hasCustomPrompt="1"/>
          </p:nvPr>
        </p:nvSpPr>
        <p:spPr>
          <a:xfrm>
            <a:off x="914638" y="1828799"/>
            <a:ext cx="4363217" cy="3200402"/>
          </a:xfrm>
        </p:spPr>
        <p:txBody>
          <a:bodyPr anchor="ctr"/>
          <a:lstStyle>
            <a:lvl1pPr algn="l">
              <a:lnSpc>
                <a:spcPct val="70000"/>
              </a:lnSpc>
              <a:defRPr sz="5400" b="0" cap="all" spc="600" baseline="0">
                <a:latin typeface="+mn-lt"/>
              </a:defRPr>
            </a:lvl1pPr>
          </a:lstStyle>
          <a:p>
            <a:r>
              <a:rPr lang="en-US" dirty="0"/>
              <a:t>Section divider</a:t>
            </a:r>
            <a:br>
              <a:rPr lang="en-US" dirty="0"/>
            </a:br>
            <a:r>
              <a:rPr lang="en-US" dirty="0"/>
              <a:t>right</a:t>
            </a:r>
          </a:p>
        </p:txBody>
      </p:sp>
      <p:sp>
        <p:nvSpPr>
          <p:cNvPr id="3" name="Text Placeholder 2"/>
          <p:cNvSpPr>
            <a:spLocks noGrp="1"/>
          </p:cNvSpPr>
          <p:nvPr>
            <p:ph type="body" idx="1" hasCustomPrompt="1"/>
          </p:nvPr>
        </p:nvSpPr>
        <p:spPr>
          <a:xfrm>
            <a:off x="914638" y="1187346"/>
            <a:ext cx="4363217" cy="345253"/>
          </a:xfrm>
        </p:spPr>
        <p:txBody>
          <a:bodyPr anchor="b"/>
          <a:lstStyle>
            <a:lvl1pPr marL="0" indent="0">
              <a:lnSpc>
                <a:spcPct val="90000"/>
              </a:lnSpc>
              <a:buNone/>
              <a:defRPr sz="280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28" name="Straight Connector 27"/>
          <p:cNvCxnSpPr/>
          <p:nvPr userDrawn="1"/>
        </p:nvCxnSpPr>
        <p:spPr bwMode="white">
          <a:xfrm flipH="1">
            <a:off x="914637" y="1680698"/>
            <a:ext cx="4363218"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9" name="TextBox 8"/>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58952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Header - Custom Image (R)">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bwMode="ltGray">
          <a:xfrm>
            <a:off x="1" y="2366499"/>
            <a:ext cx="12192000" cy="4491500"/>
          </a:xfrm>
          <a:custGeom>
            <a:avLst/>
            <a:gdLst>
              <a:gd name="connsiteX0" fmla="*/ 0 w 12188825"/>
              <a:gd name="connsiteY0" fmla="*/ 0 h 3429000"/>
              <a:gd name="connsiteX1" fmla="*/ 12188825 w 12188825"/>
              <a:gd name="connsiteY1" fmla="*/ 0 h 3429000"/>
              <a:gd name="connsiteX2" fmla="*/ 12188825 w 12188825"/>
              <a:gd name="connsiteY2" fmla="*/ 3429000 h 3429000"/>
              <a:gd name="connsiteX3" fmla="*/ 0 w 12188825"/>
              <a:gd name="connsiteY3" fmla="*/ 3429000 h 3429000"/>
              <a:gd name="connsiteX4" fmla="*/ 0 w 12188825"/>
              <a:gd name="connsiteY4" fmla="*/ 0 h 3429000"/>
              <a:gd name="connsiteX0" fmla="*/ 0 w 12188825"/>
              <a:gd name="connsiteY0" fmla="*/ 742950 h 4171950"/>
              <a:gd name="connsiteX1" fmla="*/ 12188825 w 12188825"/>
              <a:gd name="connsiteY1" fmla="*/ 0 h 4171950"/>
              <a:gd name="connsiteX2" fmla="*/ 12188825 w 12188825"/>
              <a:gd name="connsiteY2" fmla="*/ 4171950 h 4171950"/>
              <a:gd name="connsiteX3" fmla="*/ 0 w 12188825"/>
              <a:gd name="connsiteY3" fmla="*/ 4171950 h 4171950"/>
              <a:gd name="connsiteX4" fmla="*/ 0 w 12188825"/>
              <a:gd name="connsiteY4" fmla="*/ 742950 h 4171950"/>
              <a:gd name="connsiteX0" fmla="*/ 0 w 12188825"/>
              <a:gd name="connsiteY0" fmla="*/ 1809409 h 5238409"/>
              <a:gd name="connsiteX1" fmla="*/ 12188825 w 12188825"/>
              <a:gd name="connsiteY1" fmla="*/ 0 h 5238409"/>
              <a:gd name="connsiteX2" fmla="*/ 12188825 w 12188825"/>
              <a:gd name="connsiteY2" fmla="*/ 5238409 h 5238409"/>
              <a:gd name="connsiteX3" fmla="*/ 0 w 12188825"/>
              <a:gd name="connsiteY3" fmla="*/ 5238409 h 5238409"/>
              <a:gd name="connsiteX4" fmla="*/ 0 w 12188825"/>
              <a:gd name="connsiteY4" fmla="*/ 1809409 h 523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5238409">
                <a:moveTo>
                  <a:pt x="0" y="1809409"/>
                </a:moveTo>
                <a:lnTo>
                  <a:pt x="12188825" y="0"/>
                </a:lnTo>
                <a:lnTo>
                  <a:pt x="12188825" y="5238409"/>
                </a:lnTo>
                <a:lnTo>
                  <a:pt x="0" y="5238409"/>
                </a:lnTo>
                <a:lnTo>
                  <a:pt x="0" y="1809409"/>
                </a:lnTo>
                <a:close/>
              </a:path>
            </a:pathLst>
          </a:custGeom>
          <a:solidFill>
            <a:schemeClr val="accent2"/>
          </a:solidFill>
        </p:spPr>
        <p:txBody>
          <a:bodyPr wrap="square">
            <a:noAutofit/>
          </a:bodyPr>
          <a:lstStyle/>
          <a:p>
            <a:r>
              <a:rPr lang="en-US" dirty="0"/>
              <a:t> </a:t>
            </a:r>
          </a:p>
        </p:txBody>
      </p:sp>
      <p:sp>
        <p:nvSpPr>
          <p:cNvPr id="2" name="Title 1"/>
          <p:cNvSpPr>
            <a:spLocks noGrp="1"/>
          </p:cNvSpPr>
          <p:nvPr>
            <p:ph type="title" hasCustomPrompt="1"/>
          </p:nvPr>
        </p:nvSpPr>
        <p:spPr>
          <a:xfrm>
            <a:off x="914637" y="1107997"/>
            <a:ext cx="6173808" cy="2172903"/>
          </a:xfrm>
        </p:spPr>
        <p:txBody>
          <a:bodyPr anchor="ctr"/>
          <a:lstStyle>
            <a:lvl1pPr algn="l">
              <a:lnSpc>
                <a:spcPct val="70000"/>
              </a:lnSpc>
              <a:defRPr sz="5400" b="0" cap="all" spc="600" baseline="0">
                <a:latin typeface="+mn-lt"/>
              </a:defRPr>
            </a:lvl1pPr>
          </a:lstStyle>
          <a:p>
            <a:r>
              <a:rPr lang="en-US" dirty="0"/>
              <a:t>Section divider</a:t>
            </a:r>
            <a:br>
              <a:rPr lang="en-US" dirty="0"/>
            </a:br>
            <a:r>
              <a:rPr lang="en-US" dirty="0"/>
              <a:t>horizontal</a:t>
            </a:r>
          </a:p>
        </p:txBody>
      </p:sp>
      <p:sp>
        <p:nvSpPr>
          <p:cNvPr id="3" name="Text Placeholder 2"/>
          <p:cNvSpPr>
            <a:spLocks noGrp="1"/>
          </p:cNvSpPr>
          <p:nvPr>
            <p:ph type="body" idx="1" hasCustomPrompt="1"/>
          </p:nvPr>
        </p:nvSpPr>
        <p:spPr>
          <a:xfrm>
            <a:off x="914636" y="466543"/>
            <a:ext cx="6173808" cy="345253"/>
          </a:xfrm>
        </p:spPr>
        <p:txBody>
          <a:bodyPr anchor="b"/>
          <a:lstStyle>
            <a:lvl1pPr marL="0" indent="0">
              <a:lnSpc>
                <a:spcPct val="90000"/>
              </a:lnSpc>
              <a:buNone/>
              <a:defRPr sz="280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28" name="Straight Connector 27"/>
          <p:cNvCxnSpPr/>
          <p:nvPr userDrawn="1"/>
        </p:nvCxnSpPr>
        <p:spPr bwMode="white">
          <a:xfrm flipH="1">
            <a:off x="914638" y="959895"/>
            <a:ext cx="6173809"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84372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Bulleted list</a:t>
            </a:r>
          </a:p>
        </p:txBody>
      </p:sp>
      <p:sp>
        <p:nvSpPr>
          <p:cNvPr id="3" name="Content Placeholder 2"/>
          <p:cNvSpPr>
            <a:spLocks noGrp="1"/>
          </p:cNvSpPr>
          <p:nvPr>
            <p:ph idx="1"/>
          </p:nvPr>
        </p:nvSpPr>
        <p:spPr>
          <a:xfrm>
            <a:off x="914639" y="2286000"/>
            <a:ext cx="10362724" cy="3200400"/>
          </a:xfrm>
        </p:spPr>
        <p:txBody>
          <a:bodyPr numCol="1" spcCol="685800"/>
          <a:lstStyle>
            <a:lvl1pPr marL="295275" indent="-295275">
              <a:buClr>
                <a:schemeClr val="accent2"/>
              </a:buClr>
              <a:buSzPct val="100000"/>
              <a:buFont typeface="Tw Cen MT"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SUH PWG</a:t>
            </a:r>
            <a:endParaRPr lang="en-US" dirty="0"/>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dirty="0"/>
          </a:p>
        </p:txBody>
      </p:sp>
    </p:spTree>
    <p:extLst>
      <p:ext uri="{BB962C8B-B14F-4D97-AF65-F5344CB8AC3E}">
        <p14:creationId xmlns:p14="http://schemas.microsoft.com/office/powerpoint/2010/main" val="15463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Numbered list</a:t>
            </a:r>
          </a:p>
        </p:txBody>
      </p:sp>
      <p:sp>
        <p:nvSpPr>
          <p:cNvPr id="3" name="Content Placeholder 2"/>
          <p:cNvSpPr>
            <a:spLocks noGrp="1"/>
          </p:cNvSpPr>
          <p:nvPr>
            <p:ph idx="1"/>
          </p:nvPr>
        </p:nvSpPr>
        <p:spPr>
          <a:xfrm>
            <a:off x="914639" y="2286000"/>
            <a:ext cx="10362724" cy="3200400"/>
          </a:xfrm>
        </p:spPr>
        <p:txBody>
          <a:bodyPr numCol="1" spcCol="685800"/>
          <a:lstStyle>
            <a:lvl1pPr marL="460375" indent="-460375">
              <a:buClr>
                <a:schemeClr val="accent2"/>
              </a:buClr>
              <a:buSzPct val="100000"/>
              <a:buFont typeface="+mj-lt"/>
              <a:buAutoNum type="arabicPeriod"/>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SUH PWG</a:t>
            </a:r>
            <a:endParaRPr lang="en-US" dirty="0"/>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dirty="0"/>
          </a:p>
        </p:txBody>
      </p:sp>
    </p:spTree>
    <p:extLst>
      <p:ext uri="{BB962C8B-B14F-4D97-AF65-F5344CB8AC3E}">
        <p14:creationId xmlns:p14="http://schemas.microsoft.com/office/powerpoint/2010/main" val="129900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io Photo - Overview">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SUH PWG</a:t>
            </a:r>
            <a:endParaRPr lang="en-US" dirty="0"/>
          </a:p>
        </p:txBody>
      </p:sp>
      <p:sp>
        <p:nvSpPr>
          <p:cNvPr id="5" name="Slide Number Placeholder 4"/>
          <p:cNvSpPr>
            <a:spLocks noGrp="1"/>
          </p:cNvSpPr>
          <p:nvPr>
            <p:ph type="sldNum" sz="quarter" idx="12"/>
          </p:nvPr>
        </p:nvSpPr>
        <p:spPr/>
        <p:txBody>
          <a:bodyPr/>
          <a:lstStyle/>
          <a:p>
            <a:fld id="{3D20DFA8-C5FE-DB44-9BF9-1274EAD5637C}" type="slidenum">
              <a:rPr lang="en-US" smtClean="0"/>
              <a:pPr/>
              <a:t>‹#›</a:t>
            </a:fld>
            <a:endParaRPr lang="en-US" dirty="0"/>
          </a:p>
        </p:txBody>
      </p:sp>
      <p:sp>
        <p:nvSpPr>
          <p:cNvPr id="13" name="Picture Placeholder 6"/>
          <p:cNvSpPr>
            <a:spLocks noGrp="1" noChangeAspect="1"/>
          </p:cNvSpPr>
          <p:nvPr>
            <p:ph type="pic" sz="quarter" idx="13" hasCustomPrompt="1"/>
          </p:nvPr>
        </p:nvSpPr>
        <p:spPr bwMode="ltGray">
          <a:xfrm>
            <a:off x="2120393" y="1997773"/>
            <a:ext cx="3887212" cy="3888096"/>
          </a:xfrm>
          <a:prstGeom prst="ellipse">
            <a:avLst/>
          </a:prstGeom>
          <a:solidFill>
            <a:schemeClr val="accent2"/>
          </a:solidFill>
        </p:spPr>
        <p:txBody>
          <a:bodyPr/>
          <a:lstStyle/>
          <a:p>
            <a:r>
              <a:rPr lang="en-US" dirty="0"/>
              <a:t> </a:t>
            </a:r>
          </a:p>
        </p:txBody>
      </p:sp>
      <p:sp>
        <p:nvSpPr>
          <p:cNvPr id="14" name="Title 1"/>
          <p:cNvSpPr>
            <a:spLocks noGrp="1"/>
          </p:cNvSpPr>
          <p:nvPr>
            <p:ph type="title" hasCustomPrompt="1"/>
          </p:nvPr>
        </p:nvSpPr>
        <p:spPr>
          <a:xfrm>
            <a:off x="1243398" y="951508"/>
            <a:ext cx="5669372" cy="507683"/>
          </a:xfrm>
        </p:spPr>
        <p:txBody>
          <a:bodyPr anchor="b"/>
          <a:lstStyle>
            <a:lvl1pPr>
              <a:defRPr sz="3600" spc="0">
                <a:latin typeface="+mn-lt"/>
              </a:defRPr>
            </a:lvl1pPr>
          </a:lstStyle>
          <a:p>
            <a:r>
              <a:rPr lang="en-US" dirty="0"/>
              <a:t>NAME </a:t>
            </a:r>
          </a:p>
        </p:txBody>
      </p:sp>
      <p:sp>
        <p:nvSpPr>
          <p:cNvPr id="15" name="Text Placeholder 8"/>
          <p:cNvSpPr>
            <a:spLocks noGrp="1"/>
          </p:cNvSpPr>
          <p:nvPr>
            <p:ph type="body" sz="quarter" idx="14" hasCustomPrompt="1"/>
          </p:nvPr>
        </p:nvSpPr>
        <p:spPr>
          <a:xfrm>
            <a:off x="1243400" y="1459190"/>
            <a:ext cx="5669371" cy="373991"/>
          </a:xfrm>
        </p:spPr>
        <p:txBody>
          <a:bodyPr/>
          <a:lstStyle>
            <a:lvl1pPr algn="ctr">
              <a:defRPr sz="2800" cap="none" spc="0" baseline="0">
                <a:solidFill>
                  <a:schemeClr val="accent2"/>
                </a:solidFill>
                <a:latin typeface="+mj-lt"/>
              </a:defRPr>
            </a:lvl1pPr>
          </a:lstStyle>
          <a:p>
            <a:pPr lvl="0"/>
            <a:r>
              <a:rPr lang="en-US" dirty="0"/>
              <a:t>Title</a:t>
            </a:r>
          </a:p>
        </p:txBody>
      </p:sp>
      <p:sp>
        <p:nvSpPr>
          <p:cNvPr id="9" name="TextBox 8"/>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42971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p>
        </p:txBody>
      </p:sp>
      <p:sp>
        <p:nvSpPr>
          <p:cNvPr id="3" name="Textplatzhalter 2"/>
          <p:cNvSpPr>
            <a:spLocks noGrp="1"/>
          </p:cNvSpPr>
          <p:nvPr>
            <p:ph type="body" sz="half" idx="1"/>
          </p:nvPr>
        </p:nvSpPr>
        <p:spPr>
          <a:xfrm>
            <a:off x="1104902" y="2124078"/>
            <a:ext cx="4889500" cy="3959225"/>
          </a:xfrm>
        </p:spPr>
        <p:txBody>
          <a:bodyPr/>
          <a:lstStyle>
            <a:lvl1pPr marL="179999" indent="-179999">
              <a:defRPr sz="1600"/>
            </a:lvl1pPr>
            <a:lvl2pPr marL="359996" indent="-179999">
              <a:defRPr sz="1600"/>
            </a:lvl2pPr>
            <a:lvl3pPr marL="539994" indent="-179999">
              <a:defRPr sz="1600"/>
            </a:lvl3pPr>
            <a:lvl4pPr marL="719991" indent="-179999">
              <a:defRPr sz="1600"/>
            </a:lvl4pPr>
            <a:lvl5pPr marL="899990" indent="-17999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Inhaltsplatzhalter 3"/>
          <p:cNvSpPr>
            <a:spLocks noGrp="1"/>
          </p:cNvSpPr>
          <p:nvPr>
            <p:ph sz="half" idx="2" hasCustomPrompt="1"/>
          </p:nvPr>
        </p:nvSpPr>
        <p:spPr>
          <a:xfrm>
            <a:off x="6197600" y="2124078"/>
            <a:ext cx="4889500" cy="3959225"/>
          </a:xfrm>
        </p:spPr>
        <p:txBody>
          <a:bodyPr/>
          <a:lstStyle>
            <a:lvl1pPr marL="0" marR="0" indent="0" algn="l" defTabSz="914388" rtl="0" eaLnBrk="1" fontAlgn="base" latinLnBrk="0" hangingPunct="1">
              <a:lnSpc>
                <a:spcPct val="100000"/>
              </a:lnSpc>
              <a:spcBef>
                <a:spcPct val="0"/>
              </a:spcBef>
              <a:spcAft>
                <a:spcPct val="0"/>
              </a:spcAft>
              <a:buClrTx/>
              <a:buSzPct val="100000"/>
              <a:buFont typeface="Calibri" pitchFamily="34" charset="0"/>
              <a:buNone/>
              <a:tabLst/>
              <a:defRPr sz="1600" baseline="0"/>
            </a:lvl1pPr>
            <a:lvl2pPr marL="179999" indent="0">
              <a:buNone/>
              <a:defRPr sz="1600"/>
            </a:lvl2pPr>
            <a:lvl3pPr marL="359996" indent="0">
              <a:buNone/>
              <a:defRPr sz="1600"/>
            </a:lvl3pPr>
            <a:lvl4pPr marL="539994" indent="0">
              <a:buNone/>
              <a:defRPr sz="1600"/>
            </a:lvl4pPr>
            <a:lvl5pPr marL="719991" indent="0">
              <a:buNone/>
              <a:defRPr sz="1600"/>
            </a:lvl5pPr>
          </a:lstStyle>
          <a:p>
            <a:pPr lvl="0"/>
            <a:r>
              <a:rPr lang="en-US" dirty="0"/>
              <a:t>Choose icon to add image</a:t>
            </a:r>
          </a:p>
        </p:txBody>
      </p:sp>
      <p:sp>
        <p:nvSpPr>
          <p:cNvPr id="5" name="Fußzeilenplatzhalter 1" hidden="1"/>
          <p:cNvSpPr>
            <a:spLocks noGrp="1"/>
          </p:cNvSpPr>
          <p:nvPr>
            <p:ph type="ftr" sz="quarter" idx="10"/>
            <p:custDataLst>
              <p:tags r:id="rId1"/>
            </p:custDataLst>
          </p:nvPr>
        </p:nvSpPr>
        <p:spPr/>
        <p:txBody>
          <a:bodyPr/>
          <a:lstStyle>
            <a:lvl1pPr>
              <a:defRPr/>
            </a:lvl1pPr>
          </a:lstStyle>
          <a:p>
            <a:r>
              <a:rPr lang="en-US"/>
              <a:t>SUH PWG</a:t>
            </a:r>
          </a:p>
        </p:txBody>
      </p:sp>
      <p:sp>
        <p:nvSpPr>
          <p:cNvPr id="6" name="Datumsplatzhalter 2" hidden="1"/>
          <p:cNvSpPr>
            <a:spLocks noGrp="1"/>
          </p:cNvSpPr>
          <p:nvPr>
            <p:ph type="dt" sz="half" idx="11"/>
            <p:custDataLst>
              <p:tags r:id="rId2"/>
            </p:custDataLst>
          </p:nvPr>
        </p:nvSpPr>
        <p:spPr>
          <a:xfrm>
            <a:off x="2116667" y="6502401"/>
            <a:ext cx="5249333" cy="139700"/>
          </a:xfrm>
          <a:prstGeom prst="rect">
            <a:avLst/>
          </a:prstGeom>
        </p:spPr>
        <p:txBody>
          <a:bodyPr/>
          <a:lstStyle>
            <a:lvl1pPr>
              <a:defRPr/>
            </a:lvl1pPr>
          </a:lstStyle>
          <a:p>
            <a:endParaRPr lang="en-US"/>
          </a:p>
        </p:txBody>
      </p:sp>
      <p:sp>
        <p:nvSpPr>
          <p:cNvPr id="7" name="Foliennummernplatzhalter 3" hidden="1"/>
          <p:cNvSpPr>
            <a:spLocks noGrp="1"/>
          </p:cNvSpPr>
          <p:nvPr>
            <p:ph type="sldNum" sz="quarter" idx="12"/>
            <p:custDataLst>
              <p:tags r:id="rId3"/>
            </p:custDataLst>
          </p:nvPr>
        </p:nvSpPr>
        <p:spPr/>
        <p:txBody>
          <a:bodyPr/>
          <a:lstStyle>
            <a:lvl1pPr>
              <a:defRPr/>
            </a:lvl1pPr>
          </a:lstStyle>
          <a:p>
            <a:fld id="{4B0A5099-6125-4817-9255-8ECBCB2C5B57}" type="slidenum">
              <a:rPr lang="en-US" smtClean="0"/>
              <a:pPr/>
              <a:t>‹#›</a:t>
            </a:fld>
            <a:endParaRPr lang="en-US"/>
          </a:p>
        </p:txBody>
      </p:sp>
    </p:spTree>
    <p:extLst>
      <p:ext uri="{BB962C8B-B14F-4D97-AF65-F5344CB8AC3E}">
        <p14:creationId xmlns:p14="http://schemas.microsoft.com/office/powerpoint/2010/main" val="3098443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bwMode="ltGray">
          <a:xfrm>
            <a:off x="-1" y="0"/>
            <a:ext cx="12192000" cy="6858000"/>
          </a:xfrm>
          <a:solidFill>
            <a:schemeClr val="accent1"/>
          </a:solidFill>
        </p:spPr>
        <p:txBody>
          <a:bodyPr/>
          <a:lstStyle/>
          <a:p>
            <a:r>
              <a:rPr lang="en-US" dirty="0"/>
              <a:t>Click icon to add picture</a:t>
            </a:r>
          </a:p>
        </p:txBody>
      </p:sp>
      <p:sp>
        <p:nvSpPr>
          <p:cNvPr id="2" name="Date Placeholder 1"/>
          <p:cNvSpPr>
            <a:spLocks noGrp="1"/>
          </p:cNvSpPr>
          <p:nvPr>
            <p:ph type="dt" sz="half" idx="10"/>
          </p:nvPr>
        </p:nvSpPr>
        <p:spPr/>
        <p:txBody>
          <a:bodyPr/>
          <a:lstStyle>
            <a:lvl1pPr>
              <a:defRPr>
                <a:solidFill>
                  <a:schemeClr val="bg1"/>
                </a:solidFill>
              </a:defRPr>
            </a:lvl1pPr>
          </a:lstStyle>
          <a:p>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SUH PWG</a:t>
            </a:r>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3D20DFA8-C5FE-DB44-9BF9-1274EAD5637C}" type="slidenum">
              <a:rPr lang="en-US" smtClean="0"/>
              <a:pPr/>
              <a:t>‹#›</a:t>
            </a:fld>
            <a:endParaRPr lang="en-US" dirty="0"/>
          </a:p>
        </p:txBody>
      </p:sp>
      <p:sp>
        <p:nvSpPr>
          <p:cNvPr id="9" name="TextBox 8"/>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160661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age + Titl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bwMode="ltGray">
          <a:xfrm>
            <a:off x="-1" y="0"/>
            <a:ext cx="12192000" cy="6858000"/>
          </a:xfrm>
          <a:solidFill>
            <a:schemeClr val="accent1"/>
          </a:solidFill>
        </p:spPr>
        <p:txBody>
          <a:bodyPr/>
          <a:lstStyle/>
          <a:p>
            <a:r>
              <a:rPr lang="en-US" dirty="0"/>
              <a:t> </a:t>
            </a:r>
          </a:p>
        </p:txBody>
      </p:sp>
      <p:sp>
        <p:nvSpPr>
          <p:cNvPr id="2" name="Title 1"/>
          <p:cNvSpPr>
            <a:spLocks noGrp="1"/>
          </p:cNvSpPr>
          <p:nvPr>
            <p:ph type="title" hasCustomPrompt="1"/>
          </p:nvPr>
        </p:nvSpPr>
        <p:spPr/>
        <p:txBody>
          <a:bodyPr/>
          <a:lstStyle>
            <a:lvl1pPr>
              <a:defRPr baseline="0">
                <a:solidFill>
                  <a:schemeClr val="bg1"/>
                </a:solidFill>
              </a:defRPr>
            </a:lvl1pPr>
          </a:lstStyle>
          <a:p>
            <a:r>
              <a:rPr lang="en-US" dirty="0"/>
              <a:t>Image +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SUH PWG</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D20DFA8-C5FE-DB44-9BF9-1274EAD5637C}" type="slidenum">
              <a:rPr lang="en-US" smtClean="0"/>
              <a:pPr/>
              <a:t>‹#›</a:t>
            </a:fld>
            <a:endParaRPr lang="en-US" dirty="0"/>
          </a:p>
        </p:txBody>
      </p:sp>
      <p:sp>
        <p:nvSpPr>
          <p:cNvPr id="8" name="TextBox 7"/>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146106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Image + Tex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bwMode="ltGray">
          <a:xfrm>
            <a:off x="914638" y="2286105"/>
            <a:ext cx="6527386" cy="3200297"/>
          </a:xfrm>
          <a:solidFill>
            <a:schemeClr val="accent2"/>
          </a:solidFill>
        </p:spPr>
        <p:txBody>
          <a:bodyPr/>
          <a:lstStyle/>
          <a:p>
            <a:r>
              <a:rPr lang="en-US" dirty="0"/>
              <a:t> </a:t>
            </a:r>
          </a:p>
        </p:txBody>
      </p:sp>
      <p:sp>
        <p:nvSpPr>
          <p:cNvPr id="2" name="Title 1"/>
          <p:cNvSpPr>
            <a:spLocks noGrp="1"/>
          </p:cNvSpPr>
          <p:nvPr>
            <p:ph type="title" hasCustomPrompt="1"/>
          </p:nvPr>
        </p:nvSpPr>
        <p:spPr/>
        <p:txBody>
          <a:bodyPr/>
          <a:lstStyle>
            <a:lvl1pPr>
              <a:defRPr/>
            </a:lvl1pPr>
          </a:lstStyle>
          <a:p>
            <a:r>
              <a:rPr lang="en-US" dirty="0"/>
              <a:t>Image + text</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SUH PWG</a:t>
            </a:r>
            <a:endParaRPr lang="en-US" dirty="0"/>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dirty="0"/>
          </a:p>
        </p:txBody>
      </p:sp>
      <p:sp>
        <p:nvSpPr>
          <p:cNvPr id="8" name="Text Placeholder 7"/>
          <p:cNvSpPr>
            <a:spLocks noGrp="1"/>
          </p:cNvSpPr>
          <p:nvPr>
            <p:ph type="body" sz="quarter" idx="13"/>
          </p:nvPr>
        </p:nvSpPr>
        <p:spPr>
          <a:xfrm>
            <a:off x="8128001" y="2286001"/>
            <a:ext cx="3149361"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137438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Image + Tex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bwMode="ltGray">
          <a:xfrm>
            <a:off x="914638" y="2286105"/>
            <a:ext cx="4801850" cy="3200297"/>
          </a:xfrm>
          <a:solidFill>
            <a:schemeClr val="accent2"/>
          </a:solidFill>
        </p:spPr>
        <p:txBody>
          <a:bodyPr/>
          <a:lstStyle/>
          <a:p>
            <a:r>
              <a:rPr lang="en-US" dirty="0"/>
              <a:t> </a:t>
            </a:r>
          </a:p>
        </p:txBody>
      </p:sp>
      <p:sp>
        <p:nvSpPr>
          <p:cNvPr id="2" name="Title 1"/>
          <p:cNvSpPr>
            <a:spLocks noGrp="1"/>
          </p:cNvSpPr>
          <p:nvPr>
            <p:ph type="title" hasCustomPrompt="1"/>
          </p:nvPr>
        </p:nvSpPr>
        <p:spPr/>
        <p:txBody>
          <a:bodyPr/>
          <a:lstStyle>
            <a:lvl1pPr>
              <a:defRPr/>
            </a:lvl1pPr>
          </a:lstStyle>
          <a:p>
            <a:r>
              <a:rPr lang="en-US" dirty="0"/>
              <a:t>Image + text</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SUH PWG</a:t>
            </a:r>
            <a:endParaRPr lang="en-US" dirty="0"/>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dirty="0"/>
          </a:p>
        </p:txBody>
      </p:sp>
      <p:sp>
        <p:nvSpPr>
          <p:cNvPr id="8" name="Text Placeholder 7"/>
          <p:cNvSpPr>
            <a:spLocks noGrp="1"/>
          </p:cNvSpPr>
          <p:nvPr>
            <p:ph type="body" sz="quarter" idx="13"/>
          </p:nvPr>
        </p:nvSpPr>
        <p:spPr>
          <a:xfrm>
            <a:off x="6096001" y="2286001"/>
            <a:ext cx="5181362"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257508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Image + Text">
    <p:spTree>
      <p:nvGrpSpPr>
        <p:cNvPr id="1" name=""/>
        <p:cNvGrpSpPr/>
        <p:nvPr/>
      </p:nvGrpSpPr>
      <p:grpSpPr>
        <a:xfrm>
          <a:off x="0" y="0"/>
          <a:ext cx="0" cy="0"/>
          <a:chOff x="0" y="0"/>
          <a:chExt cx="0" cy="0"/>
        </a:xfrm>
      </p:grpSpPr>
      <p:sp>
        <p:nvSpPr>
          <p:cNvPr id="10" name="Picture Placeholder 9"/>
          <p:cNvSpPr>
            <a:spLocks noGrp="1" noChangeAspect="1"/>
          </p:cNvSpPr>
          <p:nvPr>
            <p:ph type="pic" sz="quarter" idx="14" hasCustomPrompt="1"/>
          </p:nvPr>
        </p:nvSpPr>
        <p:spPr bwMode="ltGray">
          <a:xfrm>
            <a:off x="914638" y="1836133"/>
            <a:ext cx="4116004" cy="4114800"/>
          </a:xfrm>
          <a:prstGeom prst="ellipse">
            <a:avLst/>
          </a:prstGeom>
          <a:solidFill>
            <a:schemeClr val="accent2"/>
          </a:solidFill>
        </p:spPr>
        <p:txBody>
          <a:bodyPr/>
          <a:lstStyle/>
          <a:p>
            <a:r>
              <a:rPr lang="en-US" dirty="0"/>
              <a:t> </a:t>
            </a:r>
          </a:p>
        </p:txBody>
      </p:sp>
      <p:sp>
        <p:nvSpPr>
          <p:cNvPr id="2" name="Title 1"/>
          <p:cNvSpPr>
            <a:spLocks noGrp="1"/>
          </p:cNvSpPr>
          <p:nvPr>
            <p:ph type="title" hasCustomPrompt="1"/>
          </p:nvPr>
        </p:nvSpPr>
        <p:spPr/>
        <p:txBody>
          <a:bodyPr/>
          <a:lstStyle>
            <a:lvl1pPr>
              <a:defRPr/>
            </a:lvl1pPr>
          </a:lstStyle>
          <a:p>
            <a:r>
              <a:rPr lang="en-US" dirty="0"/>
              <a:t>Image + text</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SUH PWG</a:t>
            </a:r>
            <a:endParaRPr lang="en-US" dirty="0"/>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dirty="0"/>
          </a:p>
        </p:txBody>
      </p:sp>
      <p:sp>
        <p:nvSpPr>
          <p:cNvPr id="8" name="Text Placeholder 7"/>
          <p:cNvSpPr>
            <a:spLocks noGrp="1"/>
          </p:cNvSpPr>
          <p:nvPr>
            <p:ph type="body" sz="quarter" idx="13"/>
          </p:nvPr>
        </p:nvSpPr>
        <p:spPr>
          <a:xfrm>
            <a:off x="5560874" y="2293333"/>
            <a:ext cx="5716489"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184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Table/chart</a:t>
            </a:r>
          </a:p>
        </p:txBody>
      </p:sp>
      <p:sp>
        <p:nvSpPr>
          <p:cNvPr id="3" name="Content Placeholder 2"/>
          <p:cNvSpPr>
            <a:spLocks noGrp="1"/>
          </p:cNvSpPr>
          <p:nvPr>
            <p:ph idx="1"/>
          </p:nvPr>
        </p:nvSpPr>
        <p:spPr>
          <a:xfrm>
            <a:off x="914639" y="2286000"/>
            <a:ext cx="10362723"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SUH PWG</a:t>
            </a:r>
            <a:endParaRPr lang="en-US" dirty="0"/>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dirty="0"/>
          </a:p>
        </p:txBody>
      </p:sp>
    </p:spTree>
    <p:extLst>
      <p:ext uri="{BB962C8B-B14F-4D97-AF65-F5344CB8AC3E}">
        <p14:creationId xmlns:p14="http://schemas.microsoft.com/office/powerpoint/2010/main" val="22104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able/Chart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Table/chart + text</a:t>
            </a:r>
          </a:p>
        </p:txBody>
      </p:sp>
      <p:sp>
        <p:nvSpPr>
          <p:cNvPr id="3" name="Content Placeholder 2"/>
          <p:cNvSpPr>
            <a:spLocks noGrp="1"/>
          </p:cNvSpPr>
          <p:nvPr>
            <p:ph idx="1"/>
          </p:nvPr>
        </p:nvSpPr>
        <p:spPr>
          <a:xfrm>
            <a:off x="909951" y="2286104"/>
            <a:ext cx="6532073"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SUH PWG</a:t>
            </a:r>
            <a:endParaRPr lang="en-US" dirty="0"/>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dirty="0"/>
          </a:p>
        </p:txBody>
      </p:sp>
      <p:sp>
        <p:nvSpPr>
          <p:cNvPr id="8" name="Text Placeholder 7"/>
          <p:cNvSpPr>
            <a:spLocks noGrp="1"/>
          </p:cNvSpPr>
          <p:nvPr>
            <p:ph type="body" sz="quarter" idx="13"/>
          </p:nvPr>
        </p:nvSpPr>
        <p:spPr>
          <a:xfrm>
            <a:off x="8128001" y="2286001"/>
            <a:ext cx="3149361"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611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Questions">
    <p:spTree>
      <p:nvGrpSpPr>
        <p:cNvPr id="1" name=""/>
        <p:cNvGrpSpPr/>
        <p:nvPr/>
      </p:nvGrpSpPr>
      <p:grpSpPr>
        <a:xfrm>
          <a:off x="0" y="0"/>
          <a:ext cx="0" cy="0"/>
          <a:chOff x="0" y="0"/>
          <a:chExt cx="0" cy="0"/>
        </a:xfrm>
      </p:grpSpPr>
      <p:sp>
        <p:nvSpPr>
          <p:cNvPr id="15" name="Rectangle 14"/>
          <p:cNvSpPr/>
          <p:nvPr/>
        </p:nvSpPr>
        <p:spPr>
          <a:xfrm>
            <a:off x="3709987" y="2326430"/>
            <a:ext cx="4772028"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QUESTIONS?</a:t>
            </a:r>
            <a:endParaRPr lang="en-US" sz="2400" spc="600" dirty="0">
              <a:solidFill>
                <a:schemeClr val="tx2"/>
              </a:solidFill>
              <a:latin typeface="+mj-lt"/>
              <a:ea typeface="Tw Cen MT" charset="0"/>
              <a:cs typeface="Tw Cen MT" charset="0"/>
            </a:endParaRPr>
          </a:p>
        </p:txBody>
      </p:sp>
      <p:cxnSp>
        <p:nvCxnSpPr>
          <p:cNvPr id="16" name="Straight Connector 15"/>
          <p:cNvCxnSpPr/>
          <p:nvPr/>
        </p:nvCxnSpPr>
        <p:spPr bwMode="ltGray">
          <a:xfrm flipH="1">
            <a:off x="3743578" y="2293706"/>
            <a:ext cx="4497713"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ltGray">
          <a:xfrm flipH="1">
            <a:off x="3743578" y="2868017"/>
            <a:ext cx="4497713"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350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estions - Custom Image">
    <p:spTree>
      <p:nvGrpSpPr>
        <p:cNvPr id="1" name=""/>
        <p:cNvGrpSpPr/>
        <p:nvPr/>
      </p:nvGrpSpPr>
      <p:grpSpPr>
        <a:xfrm>
          <a:off x="0" y="0"/>
          <a:ext cx="0" cy="0"/>
          <a:chOff x="0" y="0"/>
          <a:chExt cx="0" cy="0"/>
        </a:xfrm>
      </p:grpSpPr>
      <p:sp>
        <p:nvSpPr>
          <p:cNvPr id="33" name="Picture Placeholder 32"/>
          <p:cNvSpPr>
            <a:spLocks noGrp="1"/>
          </p:cNvSpPr>
          <p:nvPr>
            <p:ph type="pic" sz="quarter" idx="15" hasCustomPrompt="1"/>
          </p:nvPr>
        </p:nvSpPr>
        <p:spPr bwMode="ltGray">
          <a:xfrm>
            <a:off x="7236875" y="0"/>
            <a:ext cx="4955127" cy="6858000"/>
          </a:xfrm>
          <a:custGeom>
            <a:avLst/>
            <a:gdLst>
              <a:gd name="connsiteX0" fmla="*/ 1830351 w 4953837"/>
              <a:gd name="connsiteY0" fmla="*/ 0 h 6858000"/>
              <a:gd name="connsiteX1" fmla="*/ 4953837 w 4953837"/>
              <a:gd name="connsiteY1" fmla="*/ 0 h 6858000"/>
              <a:gd name="connsiteX2" fmla="*/ 4953837 w 4953837"/>
              <a:gd name="connsiteY2" fmla="*/ 6858000 h 6858000"/>
              <a:gd name="connsiteX3" fmla="*/ 0 w 4953837"/>
              <a:gd name="connsiteY3" fmla="*/ 6858000 h 6858000"/>
              <a:gd name="connsiteX4" fmla="*/ 0 w 4953837"/>
              <a:gd name="connsiteY4" fmla="*/ 6857998 h 6858000"/>
              <a:gd name="connsiteX5" fmla="*/ 6476 w 4953837"/>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837" h="6858000">
                <a:moveTo>
                  <a:pt x="1830351" y="0"/>
                </a:moveTo>
                <a:lnTo>
                  <a:pt x="4953837" y="0"/>
                </a:lnTo>
                <a:lnTo>
                  <a:pt x="4953837" y="6858000"/>
                </a:lnTo>
                <a:lnTo>
                  <a:pt x="0" y="6858000"/>
                </a:lnTo>
                <a:lnTo>
                  <a:pt x="0" y="6857998"/>
                </a:lnTo>
                <a:lnTo>
                  <a:pt x="6476" y="6857998"/>
                </a:lnTo>
                <a:close/>
              </a:path>
            </a:pathLst>
          </a:custGeom>
          <a:solidFill>
            <a:schemeClr val="accent1"/>
          </a:solidFill>
        </p:spPr>
        <p:txBody>
          <a:bodyPr wrap="square">
            <a:noAutofit/>
          </a:bodyPr>
          <a:lstStyle/>
          <a:p>
            <a:r>
              <a:rPr lang="en-US" dirty="0"/>
              <a:t> </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16" name="Rectangle 15"/>
          <p:cNvSpPr/>
          <p:nvPr/>
        </p:nvSpPr>
        <p:spPr>
          <a:xfrm>
            <a:off x="2319296" y="3173767"/>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QUESTIONS?</a:t>
            </a:r>
            <a:endParaRPr lang="en-US" sz="2400" spc="600" dirty="0">
              <a:solidFill>
                <a:schemeClr val="tx2"/>
              </a:solidFill>
              <a:latin typeface="+mj-lt"/>
              <a:ea typeface="Tw Cen MT" charset="0"/>
              <a:cs typeface="Tw Cen MT" charset="0"/>
            </a:endParaRPr>
          </a:p>
        </p:txBody>
      </p:sp>
      <p:cxnSp>
        <p:nvCxnSpPr>
          <p:cNvPr id="34" name="Straight Connector 33"/>
          <p:cNvCxnSpPr/>
          <p:nvPr userDrawn="1"/>
        </p:nvCxnSpPr>
        <p:spPr bwMode="ltGray">
          <a:xfrm flipH="1">
            <a:off x="1776439" y="371695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flipH="1">
            <a:off x="1776439" y="3141043"/>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201792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2" name="Rectangle 31"/>
          <p:cNvSpPr/>
          <p:nvPr/>
        </p:nvSpPr>
        <p:spPr>
          <a:xfrm>
            <a:off x="4365959"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THANK YOU</a:t>
            </a:r>
            <a:endParaRPr lang="en-US" sz="2400" spc="600" dirty="0">
              <a:solidFill>
                <a:schemeClr val="tx2"/>
              </a:solidFill>
              <a:latin typeface="+mj-lt"/>
              <a:ea typeface="Tw Cen MT" charset="0"/>
              <a:cs typeface="Tw Cen MT" charset="0"/>
            </a:endParaRPr>
          </a:p>
        </p:txBody>
      </p:sp>
      <p:cxnSp>
        <p:nvCxnSpPr>
          <p:cNvPr id="33" name="Straight Connector 32"/>
          <p:cNvCxnSpPr/>
          <p:nvPr userDrawn="1"/>
        </p:nvCxnSpPr>
        <p:spPr bwMode="ltGray">
          <a:xfrm flipH="1">
            <a:off x="3823101"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bwMode="ltGray">
          <a:xfrm flipH="1">
            <a:off x="3823101"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userDrawn="1">
            <p:ph type="body" sz="quarter" idx="10" hasCustomPrompt="1"/>
          </p:nvPr>
        </p:nvSpPr>
        <p:spPr>
          <a:xfrm>
            <a:off x="1522808" y="3399592"/>
            <a:ext cx="9146382" cy="1114425"/>
          </a:xfrm>
        </p:spPr>
        <p:txBody>
          <a:bodyPr anchor="t"/>
          <a:lstStyle>
            <a:lvl1pPr algn="ctr">
              <a:defRPr/>
            </a:lvl1pPr>
          </a:lstStyle>
          <a:p>
            <a:pPr lvl="0"/>
            <a:r>
              <a:rPr lang="en-US" dirty="0"/>
              <a:t>Additional Info Here</a:t>
            </a:r>
          </a:p>
        </p:txBody>
      </p:sp>
    </p:spTree>
    <p:extLst>
      <p:ext uri="{BB962C8B-B14F-4D97-AF65-F5344CB8AC3E}">
        <p14:creationId xmlns:p14="http://schemas.microsoft.com/office/powerpoint/2010/main" val="232582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1104902" y="2124078"/>
            <a:ext cx="4889500" cy="3959225"/>
          </a:xfrm>
        </p:spPr>
        <p:txBody>
          <a:bodyPr/>
          <a:lstStyle>
            <a:lvl1pPr marL="0" indent="0">
              <a:buNone/>
              <a:defRPr/>
            </a:lvl1pPr>
            <a:lvl2pPr marL="215898" indent="0">
              <a:buNone/>
              <a:defRPr/>
            </a:lvl2pPr>
            <a:lvl3pPr marL="431794" indent="0">
              <a:buNone/>
              <a:defRPr/>
            </a:lvl3pPr>
            <a:lvl4pPr marL="647692" indent="0">
              <a:buNone/>
              <a:defRPr/>
            </a:lvl4pPr>
            <a:lvl5pPr marL="863589" indent="0">
              <a:buNone/>
              <a:defRPr/>
            </a:lvl5pPr>
          </a:lstStyle>
          <a:p>
            <a:pPr lvl="0"/>
            <a:r>
              <a:rPr lang="en-US"/>
              <a:t>Choose icon to add image</a:t>
            </a:r>
            <a:endParaRPr lang="en-US" dirty="0"/>
          </a:p>
        </p:txBody>
      </p:sp>
      <p:sp>
        <p:nvSpPr>
          <p:cNvPr id="4" name="Text Placeholder 3"/>
          <p:cNvSpPr>
            <a:spLocks noGrp="1"/>
          </p:cNvSpPr>
          <p:nvPr>
            <p:ph type="body" sz="half" idx="2"/>
          </p:nvPr>
        </p:nvSpPr>
        <p:spPr>
          <a:xfrm>
            <a:off x="6197600" y="2124078"/>
            <a:ext cx="4889500" cy="395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6346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 Custom Image">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31" name="Picture Placeholder 30"/>
          <p:cNvSpPr>
            <a:spLocks noGrp="1"/>
          </p:cNvSpPr>
          <p:nvPr>
            <p:ph type="pic" sz="quarter" idx="15" hasCustomPrompt="1"/>
          </p:nvPr>
        </p:nvSpPr>
        <p:spPr bwMode="ltGray">
          <a:xfrm>
            <a:off x="7236875" y="0"/>
            <a:ext cx="4955127" cy="6858000"/>
          </a:xfrm>
          <a:custGeom>
            <a:avLst/>
            <a:gdLst>
              <a:gd name="connsiteX0" fmla="*/ 1830351 w 4953837"/>
              <a:gd name="connsiteY0" fmla="*/ 0 h 6858000"/>
              <a:gd name="connsiteX1" fmla="*/ 4953837 w 4953837"/>
              <a:gd name="connsiteY1" fmla="*/ 0 h 6858000"/>
              <a:gd name="connsiteX2" fmla="*/ 4953837 w 4953837"/>
              <a:gd name="connsiteY2" fmla="*/ 6858000 h 6858000"/>
              <a:gd name="connsiteX3" fmla="*/ 0 w 4953837"/>
              <a:gd name="connsiteY3" fmla="*/ 6858000 h 6858000"/>
              <a:gd name="connsiteX4" fmla="*/ 0 w 4953837"/>
              <a:gd name="connsiteY4" fmla="*/ 6857998 h 6858000"/>
              <a:gd name="connsiteX5" fmla="*/ 6476 w 4953837"/>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837" h="6858000">
                <a:moveTo>
                  <a:pt x="1830351" y="0"/>
                </a:moveTo>
                <a:lnTo>
                  <a:pt x="4953837" y="0"/>
                </a:lnTo>
                <a:lnTo>
                  <a:pt x="4953837" y="6858000"/>
                </a:lnTo>
                <a:lnTo>
                  <a:pt x="0" y="6858000"/>
                </a:lnTo>
                <a:lnTo>
                  <a:pt x="0" y="6857998"/>
                </a:lnTo>
                <a:lnTo>
                  <a:pt x="6476" y="6857998"/>
                </a:lnTo>
                <a:close/>
              </a:path>
            </a:pathLst>
          </a:custGeom>
          <a:solidFill>
            <a:schemeClr val="accent2"/>
          </a:solidFill>
        </p:spPr>
        <p:txBody>
          <a:bodyPr wrap="square">
            <a:noAutofit/>
          </a:bodyPr>
          <a:lstStyle/>
          <a:p>
            <a:r>
              <a:rPr lang="en-US" dirty="0"/>
              <a:t> </a:t>
            </a:r>
          </a:p>
        </p:txBody>
      </p:sp>
      <p:sp>
        <p:nvSpPr>
          <p:cNvPr id="41" name="Rectangle 40"/>
          <p:cNvSpPr/>
          <p:nvPr/>
        </p:nvSpPr>
        <p:spPr>
          <a:xfrm>
            <a:off x="2319296"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THANK YOU</a:t>
            </a:r>
            <a:endParaRPr lang="en-US" sz="2400" spc="600" dirty="0">
              <a:solidFill>
                <a:schemeClr val="tx2"/>
              </a:solidFill>
              <a:latin typeface="+mj-lt"/>
              <a:ea typeface="Tw Cen MT" charset="0"/>
              <a:cs typeface="Tw Cen MT" charset="0"/>
            </a:endParaRPr>
          </a:p>
        </p:txBody>
      </p:sp>
      <p:cxnSp>
        <p:nvCxnSpPr>
          <p:cNvPr id="42" name="Straight Connector 41"/>
          <p:cNvCxnSpPr/>
          <p:nvPr userDrawn="1"/>
        </p:nvCxnSpPr>
        <p:spPr bwMode="ltGray">
          <a:xfrm flipH="1">
            <a:off x="1776439"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ltGray">
          <a:xfrm flipH="1">
            <a:off x="1776439"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userDrawn="1">
            <p:ph type="body" sz="quarter" idx="10" hasCustomPrompt="1"/>
          </p:nvPr>
        </p:nvSpPr>
        <p:spPr>
          <a:xfrm>
            <a:off x="735280" y="3399591"/>
            <a:ext cx="6631127" cy="1886784"/>
          </a:xfrm>
        </p:spPr>
        <p:txBody>
          <a:bodyPr anchor="t"/>
          <a:lstStyle>
            <a:lvl1pPr algn="ctr">
              <a:defRPr/>
            </a:lvl1pPr>
          </a:lstStyle>
          <a:p>
            <a:pPr lvl="0"/>
            <a:r>
              <a:rPr lang="en-US" dirty="0"/>
              <a:t>Additional Info Here</a:t>
            </a:r>
          </a:p>
        </p:txBody>
      </p:sp>
      <p:sp>
        <p:nvSpPr>
          <p:cNvPr id="11" name="TextBox 10"/>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105472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2961298" y="3222011"/>
            <a:ext cx="6269403" cy="860425"/>
          </a:xfrm>
        </p:spPr>
        <p:txBody>
          <a:bodyPr anchor="ctr"/>
          <a:lstStyle>
            <a:lvl1pPr algn="ctr">
              <a:defRPr sz="3600" cap="all" spc="0" baseline="0">
                <a:solidFill>
                  <a:schemeClr val="tx2"/>
                </a:solidFill>
              </a:defRPr>
            </a:lvl1pPr>
          </a:lstStyle>
          <a:p>
            <a:pPr lvl="0"/>
            <a:r>
              <a:rPr lang="en-US" dirty="0"/>
              <a:t>NAME</a:t>
            </a:r>
          </a:p>
        </p:txBody>
      </p:sp>
      <p:sp>
        <p:nvSpPr>
          <p:cNvPr id="25" name="Text Placeholder 2"/>
          <p:cNvSpPr>
            <a:spLocks noGrp="1"/>
          </p:cNvSpPr>
          <p:nvPr>
            <p:ph type="body" sz="quarter" idx="15" hasCustomPrompt="1"/>
          </p:nvPr>
        </p:nvSpPr>
        <p:spPr>
          <a:xfrm>
            <a:off x="2961299" y="4264880"/>
            <a:ext cx="6269403" cy="1212057"/>
          </a:xfrm>
        </p:spPr>
        <p:txBody>
          <a:bodyPr anchor="t"/>
          <a:lstStyle>
            <a:lvl1pPr algn="ctr">
              <a:defRPr sz="2800" b="0" spc="0" baseline="0">
                <a:solidFill>
                  <a:schemeClr val="accent2"/>
                </a:solidFill>
                <a:latin typeface="+mj-lt"/>
                <a:ea typeface="Tw Cen MT" charset="0"/>
                <a:cs typeface="Tw Cen MT" charset="0"/>
              </a:defRPr>
            </a:lvl1pPr>
          </a:lstStyle>
          <a:p>
            <a:pPr lvl="0"/>
            <a:r>
              <a:rPr lang="en-US" dirty="0"/>
              <a:t>Contact Info</a:t>
            </a:r>
          </a:p>
        </p:txBody>
      </p:sp>
      <p:sp>
        <p:nvSpPr>
          <p:cNvPr id="21" name="Rectangle 20"/>
          <p:cNvSpPr/>
          <p:nvPr/>
        </p:nvSpPr>
        <p:spPr>
          <a:xfrm>
            <a:off x="4365959"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CONTACT</a:t>
            </a:r>
            <a:endParaRPr lang="en-US" sz="2400" spc="600" dirty="0">
              <a:solidFill>
                <a:schemeClr val="tx2"/>
              </a:solidFill>
              <a:latin typeface="+mj-lt"/>
              <a:ea typeface="Tw Cen MT" charset="0"/>
              <a:cs typeface="Tw Cen MT" charset="0"/>
            </a:endParaRPr>
          </a:p>
        </p:txBody>
      </p:sp>
      <p:cxnSp>
        <p:nvCxnSpPr>
          <p:cNvPr id="22" name="Straight Connector 21"/>
          <p:cNvCxnSpPr/>
          <p:nvPr userDrawn="1"/>
        </p:nvCxnSpPr>
        <p:spPr bwMode="ltGray">
          <a:xfrm flipH="1">
            <a:off x="3823101"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bwMode="ltGray">
          <a:xfrm flipH="1">
            <a:off x="3823101"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64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act - Custom Image">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914638" y="3222011"/>
            <a:ext cx="6269402" cy="860425"/>
          </a:xfrm>
        </p:spPr>
        <p:txBody>
          <a:bodyPr anchor="ctr"/>
          <a:lstStyle>
            <a:lvl1pPr algn="ctr">
              <a:defRPr sz="3600" cap="all" spc="0" baseline="0">
                <a:solidFill>
                  <a:schemeClr val="tx2"/>
                </a:solidFill>
              </a:defRPr>
            </a:lvl1pPr>
          </a:lstStyle>
          <a:p>
            <a:pPr lvl="0"/>
            <a:r>
              <a:rPr lang="en-US" dirty="0"/>
              <a:t>NAME</a:t>
            </a:r>
          </a:p>
        </p:txBody>
      </p:sp>
      <p:sp>
        <p:nvSpPr>
          <p:cNvPr id="25" name="Text Placeholder 2"/>
          <p:cNvSpPr>
            <a:spLocks noGrp="1"/>
          </p:cNvSpPr>
          <p:nvPr>
            <p:ph type="body" sz="quarter" idx="15" hasCustomPrompt="1"/>
          </p:nvPr>
        </p:nvSpPr>
        <p:spPr>
          <a:xfrm>
            <a:off x="914638" y="4264880"/>
            <a:ext cx="6269402" cy="1212057"/>
          </a:xfrm>
        </p:spPr>
        <p:txBody>
          <a:bodyPr anchor="t"/>
          <a:lstStyle>
            <a:lvl1pPr algn="ctr">
              <a:defRPr sz="2800" b="0" spc="0" baseline="0">
                <a:solidFill>
                  <a:schemeClr val="accent2"/>
                </a:solidFill>
                <a:latin typeface="+mj-lt"/>
                <a:ea typeface="Tw Cen MT" charset="0"/>
                <a:cs typeface="Tw Cen MT" charset="0"/>
              </a:defRPr>
            </a:lvl1pPr>
          </a:lstStyle>
          <a:p>
            <a:pPr lvl="0"/>
            <a:r>
              <a:rPr lang="en-US" dirty="0"/>
              <a:t>Contact Info</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12" name="Picture Placeholder 11"/>
          <p:cNvSpPr>
            <a:spLocks noGrp="1"/>
          </p:cNvSpPr>
          <p:nvPr>
            <p:ph type="pic" sz="quarter" idx="16" hasCustomPrompt="1"/>
          </p:nvPr>
        </p:nvSpPr>
        <p:spPr bwMode="ltGray">
          <a:xfrm>
            <a:off x="7236875" y="0"/>
            <a:ext cx="4955127" cy="6858000"/>
          </a:xfrm>
          <a:custGeom>
            <a:avLst/>
            <a:gdLst>
              <a:gd name="connsiteX0" fmla="*/ 1830351 w 4953837"/>
              <a:gd name="connsiteY0" fmla="*/ 0 h 6858000"/>
              <a:gd name="connsiteX1" fmla="*/ 4953837 w 4953837"/>
              <a:gd name="connsiteY1" fmla="*/ 0 h 6858000"/>
              <a:gd name="connsiteX2" fmla="*/ 4953837 w 4953837"/>
              <a:gd name="connsiteY2" fmla="*/ 6858000 h 6858000"/>
              <a:gd name="connsiteX3" fmla="*/ 0 w 4953837"/>
              <a:gd name="connsiteY3" fmla="*/ 6858000 h 6858000"/>
              <a:gd name="connsiteX4" fmla="*/ 0 w 4953837"/>
              <a:gd name="connsiteY4" fmla="*/ 6857998 h 6858000"/>
              <a:gd name="connsiteX5" fmla="*/ 6476 w 4953837"/>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837" h="6858000">
                <a:moveTo>
                  <a:pt x="1830351" y="0"/>
                </a:moveTo>
                <a:lnTo>
                  <a:pt x="4953837" y="0"/>
                </a:lnTo>
                <a:lnTo>
                  <a:pt x="4953837" y="6858000"/>
                </a:lnTo>
                <a:lnTo>
                  <a:pt x="0" y="6858000"/>
                </a:lnTo>
                <a:lnTo>
                  <a:pt x="0" y="6857998"/>
                </a:lnTo>
                <a:lnTo>
                  <a:pt x="6476" y="6857998"/>
                </a:lnTo>
                <a:close/>
              </a:path>
            </a:pathLst>
          </a:custGeom>
          <a:solidFill>
            <a:schemeClr val="accent1"/>
          </a:solidFill>
        </p:spPr>
        <p:txBody>
          <a:bodyPr wrap="square">
            <a:noAutofit/>
          </a:bodyPr>
          <a:lstStyle/>
          <a:p>
            <a:r>
              <a:rPr lang="en-US" dirty="0"/>
              <a:t> </a:t>
            </a:r>
          </a:p>
        </p:txBody>
      </p:sp>
      <p:sp>
        <p:nvSpPr>
          <p:cNvPr id="22" name="Rectangle 21"/>
          <p:cNvSpPr/>
          <p:nvPr/>
        </p:nvSpPr>
        <p:spPr>
          <a:xfrm>
            <a:off x="2319296"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CONTACT</a:t>
            </a:r>
            <a:endParaRPr lang="en-US" sz="2400" spc="600" dirty="0">
              <a:solidFill>
                <a:schemeClr val="tx2"/>
              </a:solidFill>
              <a:latin typeface="+mj-lt"/>
              <a:ea typeface="Tw Cen MT" charset="0"/>
              <a:cs typeface="Tw Cen MT" charset="0"/>
            </a:endParaRPr>
          </a:p>
        </p:txBody>
      </p:sp>
      <p:cxnSp>
        <p:nvCxnSpPr>
          <p:cNvPr id="23" name="Straight Connector 22"/>
          <p:cNvCxnSpPr/>
          <p:nvPr userDrawn="1"/>
        </p:nvCxnSpPr>
        <p:spPr bwMode="ltGray">
          <a:xfrm flipH="1">
            <a:off x="1776439"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ltGray">
          <a:xfrm flipH="1">
            <a:off x="1776439"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254008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id">
    <p:spTree>
      <p:nvGrpSpPr>
        <p:cNvPr id="1" name=""/>
        <p:cNvGrpSpPr/>
        <p:nvPr/>
      </p:nvGrpSpPr>
      <p:grpSpPr>
        <a:xfrm>
          <a:off x="0" y="0"/>
          <a:ext cx="0" cy="0"/>
          <a:chOff x="0" y="0"/>
          <a:chExt cx="0" cy="0"/>
        </a:xfrm>
      </p:grpSpPr>
      <p:grpSp>
        <p:nvGrpSpPr>
          <p:cNvPr id="20" name="Group 19"/>
          <p:cNvGrpSpPr/>
          <p:nvPr userDrawn="1"/>
        </p:nvGrpSpPr>
        <p:grpSpPr>
          <a:xfrm>
            <a:off x="1" y="0"/>
            <a:ext cx="12192000" cy="6858000"/>
            <a:chOff x="0" y="0"/>
            <a:chExt cx="12188825" cy="6858000"/>
          </a:xfrm>
        </p:grpSpPr>
        <p:cxnSp>
          <p:nvCxnSpPr>
            <p:cNvPr id="7" name="Straight Connector 6"/>
            <p:cNvCxnSpPr/>
            <p:nvPr/>
          </p:nvCxnSpPr>
          <p:spPr>
            <a:xfrm>
              <a:off x="11274425" y="0"/>
              <a:ext cx="0" cy="685800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914400"/>
              <a:ext cx="12188825"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0"/>
              <a:ext cx="0" cy="685800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943600"/>
              <a:ext cx="12188825"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4572000"/>
              <a:ext cx="12188825" cy="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2286000"/>
              <a:ext cx="12188825" cy="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062942" y="0"/>
              <a:ext cx="0" cy="685800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125884" y="0"/>
              <a:ext cx="0" cy="685800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 name="Title 14"/>
          <p:cNvSpPr>
            <a:spLocks noGrp="1"/>
          </p:cNvSpPr>
          <p:nvPr userDrawn="1">
            <p:ph type="title" hasCustomPrompt="1"/>
          </p:nvPr>
        </p:nvSpPr>
        <p:spPr/>
        <p:txBody>
          <a:bodyPr/>
          <a:lstStyle/>
          <a:p>
            <a:r>
              <a:rPr lang="en-US" dirty="0"/>
              <a:t>grid</a:t>
            </a:r>
          </a:p>
        </p:txBody>
      </p:sp>
    </p:spTree>
    <p:extLst>
      <p:ext uri="{BB962C8B-B14F-4D97-AF65-F5344CB8AC3E}">
        <p14:creationId xmlns:p14="http://schemas.microsoft.com/office/powerpoint/2010/main" val="77200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0" orient="horz" pos="40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of Layouts">
    <p:spTree>
      <p:nvGrpSpPr>
        <p:cNvPr id="1" name=""/>
        <p:cNvGrpSpPr/>
        <p:nvPr/>
      </p:nvGrpSpPr>
      <p:grpSpPr>
        <a:xfrm>
          <a:off x="0" y="0"/>
          <a:ext cx="0" cy="0"/>
          <a:chOff x="0" y="0"/>
          <a:chExt cx="0" cy="0"/>
        </a:xfrm>
      </p:grpSpPr>
      <p:sp>
        <p:nvSpPr>
          <p:cNvPr id="3" name="Rectangle 2"/>
          <p:cNvSpPr/>
          <p:nvPr userDrawn="1"/>
        </p:nvSpPr>
        <p:spPr>
          <a:xfrm>
            <a:off x="1" y="0"/>
            <a:ext cx="12192000" cy="6858000"/>
          </a:xfrm>
          <a:prstGeom prst="rect">
            <a:avLst/>
          </a:prstGeom>
          <a:solidFill>
            <a:schemeClr val="tx1"/>
          </a:solidFill>
          <a:ln w="6350" cap="flat" cmpd="sng" algn="ctr">
            <a:noFill/>
            <a:prstDash val="solid"/>
            <a:miter lim="800000"/>
          </a:ln>
          <a:effectLst/>
        </p:spPr>
        <p:txBody>
          <a:bodyPr wrap="none" lIns="0" tIns="365760" rIns="0" bIns="0" rtlCol="0" anchor="ct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9600" b="1" i="0" u="none" strike="noStrike" kern="0" cap="none" spc="0" normalizeH="0" baseline="0" noProof="0" dirty="0">
                <a:ln>
                  <a:noFill/>
                </a:ln>
                <a:solidFill>
                  <a:prstClr val="white"/>
                </a:solidFill>
                <a:effectLst/>
                <a:uLnTx/>
                <a:uFillTx/>
                <a:latin typeface="+mj-lt"/>
                <a:ea typeface="+mn-ea"/>
                <a:cs typeface="+mn-cs"/>
              </a:rPr>
              <a:t>DO NOT USE</a:t>
            </a:r>
            <a:br>
              <a:rPr kumimoji="0" lang="en-US" sz="9600" b="1" i="0" u="none" strike="noStrike" kern="0" cap="none" spc="0" normalizeH="0" baseline="0" noProof="0" dirty="0">
                <a:ln>
                  <a:noFill/>
                </a:ln>
                <a:solidFill>
                  <a:prstClr val="white"/>
                </a:solidFill>
                <a:effectLst/>
                <a:uLnTx/>
                <a:uFillTx/>
                <a:latin typeface="+mj-lt"/>
                <a:ea typeface="+mn-ea"/>
                <a:cs typeface="+mn-cs"/>
              </a:rPr>
            </a:br>
            <a:r>
              <a:rPr kumimoji="0" lang="en-US" sz="9600" b="1" i="0" u="none" strike="noStrike" kern="0" cap="none" spc="0" normalizeH="0" baseline="0" noProof="0" dirty="0">
                <a:ln>
                  <a:noFill/>
                </a:ln>
                <a:solidFill>
                  <a:prstClr val="white"/>
                </a:solidFill>
                <a:effectLst/>
                <a:uLnTx/>
                <a:uFillTx/>
                <a:latin typeface="+mj-lt"/>
                <a:ea typeface="+mn-ea"/>
                <a:cs typeface="+mn-cs"/>
              </a:rPr>
              <a:t>ANY LAYOUTS</a:t>
            </a:r>
            <a:br>
              <a:rPr kumimoji="0" lang="en-US" sz="9600" b="1" i="0" u="none" strike="noStrike" kern="0" cap="none" spc="0" normalizeH="0" baseline="0" noProof="0" dirty="0">
                <a:ln>
                  <a:noFill/>
                </a:ln>
                <a:solidFill>
                  <a:prstClr val="white"/>
                </a:solidFill>
                <a:effectLst/>
                <a:uLnTx/>
                <a:uFillTx/>
                <a:latin typeface="+mj-lt"/>
                <a:ea typeface="+mn-ea"/>
                <a:cs typeface="+mn-cs"/>
              </a:rPr>
            </a:br>
            <a:r>
              <a:rPr kumimoji="0" lang="en-US" sz="9600" b="1" i="0" u="none" strike="noStrike" kern="0" cap="none" spc="0" normalizeH="0" baseline="0" noProof="0" dirty="0">
                <a:ln>
                  <a:noFill/>
                </a:ln>
                <a:solidFill>
                  <a:prstClr val="white"/>
                </a:solidFill>
                <a:effectLst/>
                <a:uLnTx/>
                <a:uFillTx/>
                <a:latin typeface="+mj-lt"/>
                <a:ea typeface="+mn-ea"/>
                <a:cs typeface="+mn-cs"/>
              </a:rPr>
              <a:t>AFTER THIS SLIDE</a:t>
            </a:r>
          </a:p>
        </p:txBody>
      </p:sp>
    </p:spTree>
    <p:extLst>
      <p:ext uri="{BB962C8B-B14F-4D97-AF65-F5344CB8AC3E}">
        <p14:creationId xmlns:p14="http://schemas.microsoft.com/office/powerpoint/2010/main" val="405291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837259"/>
            <a:ext cx="12192000" cy="5550842"/>
          </a:xfrm>
          <a:prstGeom prst="rect">
            <a:avLst/>
          </a:prstGeom>
        </p:spPr>
        <p:txBody>
          <a:bodyPr lIns="274320" tIns="457200" rIns="274320" bIns="228600" anchor="t" anchorCtr="0"/>
          <a:lstStyle>
            <a:lvl1pPr marL="338138" marR="0" indent="-338138" algn="l" defTabSz="457200" rtl="0" eaLnBrk="1" fontAlgn="auto" latinLnBrk="0" hangingPunct="1">
              <a:lnSpc>
                <a:spcPct val="100000"/>
              </a:lnSpc>
              <a:spcBef>
                <a:spcPts val="650"/>
              </a:spcBef>
              <a:spcAft>
                <a:spcPts val="0"/>
              </a:spcAft>
              <a:buClrTx/>
              <a:buSzTx/>
              <a:buFont typeface="Lucida Grande"/>
              <a:buChar char="—"/>
              <a:tabLst/>
              <a:defRPr b="0" baseline="0"/>
            </a:lvl1pPr>
            <a:lvl2pPr marL="517525" indent="-292100">
              <a:buFont typeface="Lucida Grande"/>
              <a:buChar char="—"/>
              <a:defRPr/>
            </a:lvl2pPr>
            <a:lvl3pPr marL="460375" indent="-122238">
              <a:buFont typeface="Lucida Grande"/>
              <a:buNone/>
              <a:defRPr sz="1200"/>
            </a:lvl3pPr>
            <a:lvl4pPr marL="1081088" indent="-280988">
              <a:buFont typeface="Lucida Grande"/>
              <a:buChar char="—"/>
              <a:defRPr baseline="0"/>
            </a:lvl4pPr>
            <a:lvl5pPr marL="1252538" indent="-336550">
              <a:defRPr/>
            </a:lvl5pPr>
          </a:lstStyle>
          <a:p>
            <a:pPr lvl="0"/>
            <a:r>
              <a:rPr lang="en-US" dirty="0"/>
              <a:t>Click to edit Master text styles</a:t>
            </a:r>
          </a:p>
          <a:p>
            <a:pPr lvl="1"/>
            <a:r>
              <a:rPr lang="en-US" dirty="0"/>
              <a:t>Second level</a:t>
            </a:r>
          </a:p>
          <a:p>
            <a:pPr lvl="3"/>
            <a:r>
              <a:rPr lang="en-US" dirty="0"/>
              <a:t>Third level</a:t>
            </a:r>
          </a:p>
        </p:txBody>
      </p:sp>
      <p:sp>
        <p:nvSpPr>
          <p:cNvPr id="5" name="Title Placeholder 1"/>
          <p:cNvSpPr>
            <a:spLocks noGrp="1"/>
          </p:cNvSpPr>
          <p:nvPr>
            <p:ph type="title"/>
          </p:nvPr>
        </p:nvSpPr>
        <p:spPr>
          <a:xfrm>
            <a:off x="0" y="-995"/>
            <a:ext cx="12192000" cy="828792"/>
          </a:xfrm>
          <a:prstGeom prst="rect">
            <a:avLst/>
          </a:prstGeom>
          <a:solidFill>
            <a:srgbClr val="000000"/>
          </a:solidFill>
        </p:spPr>
        <p:txBody>
          <a:bodyPr vert="horz" lIns="365760" tIns="45720" rIns="182880" bIns="45720" rtlCol="0" anchor="b">
            <a:normAutofit/>
          </a:bodyPr>
          <a:lstStyle>
            <a:lvl1pPr>
              <a:spcBef>
                <a:spcPts val="1200"/>
              </a:spcBef>
              <a:defRPr sz="2900" baseline="0">
                <a:solidFill>
                  <a:schemeClr val="bg1"/>
                </a:solidFill>
              </a:defRPr>
            </a:lvl1pPr>
          </a:lstStyle>
          <a:p>
            <a:r>
              <a:rPr lang="en-US" dirty="0"/>
              <a:t>Click to edit Master title style</a:t>
            </a:r>
          </a:p>
        </p:txBody>
      </p:sp>
      <p:sp>
        <p:nvSpPr>
          <p:cNvPr id="19" name="Text Placeholder 6"/>
          <p:cNvSpPr>
            <a:spLocks noGrp="1"/>
          </p:cNvSpPr>
          <p:nvPr>
            <p:ph type="body" sz="quarter" idx="14"/>
          </p:nvPr>
        </p:nvSpPr>
        <p:spPr>
          <a:xfrm>
            <a:off x="0" y="6378219"/>
            <a:ext cx="12192000" cy="236471"/>
          </a:xfrm>
          <a:prstGeom prst="rect">
            <a:avLst/>
          </a:prstGeom>
          <a:solidFill>
            <a:srgbClr val="000000"/>
          </a:solidFill>
        </p:spPr>
        <p:txBody>
          <a:bodyPr wrap="square" lIns="0" tIns="0" rIns="0" bIns="0" anchor="b" anchorCtr="0">
            <a:noAutofit/>
          </a:bodyPr>
          <a:lstStyle>
            <a:lvl1pPr marL="0" indent="0">
              <a:defRPr sz="800" baseline="0">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79493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04006" y="2052004"/>
            <a:ext cx="9983995" cy="1619999"/>
          </a:xfrm>
          <a:ln w="0"/>
          <a:effectLst/>
          <a:extLst>
            <a:ext uri="{53640926-AAD7-44D8-BBD7-CCE9431645EC}">
              <a14:shadowObscured xmlns:a14="http://schemas.microsoft.com/office/drawing/2010/main"/>
            </a:ext>
          </a:extLst>
        </p:spPr>
        <p:txBody>
          <a:bodyPr wrap="square" lIns="0" tIns="0" rIns="0" bIns="0" anchor="t"/>
          <a:lstStyle>
            <a:lvl1pPr algn="l" rtl="0" eaLnBrk="1" fontAlgn="base" hangingPunct="1">
              <a:spcBef>
                <a:spcPts val="0"/>
              </a:spcBef>
              <a:spcAft>
                <a:spcPts val="0"/>
              </a:spcAft>
              <a:buNone/>
              <a:defRPr sz="4800">
                <a:solidFill>
                  <a:srgbClr val="FFFFFF"/>
                </a:solidFill>
              </a:defRPr>
            </a:lvl1pPr>
          </a:lstStyle>
          <a:p>
            <a:r>
              <a:rPr lang="en-US"/>
              <a:t>Click to edit Master title style</a:t>
            </a:r>
          </a:p>
        </p:txBody>
      </p:sp>
      <p:sp>
        <p:nvSpPr>
          <p:cNvPr id="3" name="Subtitle 2" hidden="1"/>
          <p:cNvSpPr>
            <a:spLocks noGrp="1"/>
          </p:cNvSpPr>
          <p:nvPr>
            <p:ph type="subTitle" idx="1"/>
            <p:custDataLst>
              <p:tags r:id="rId2"/>
            </p:custDataLst>
          </p:nvPr>
        </p:nvSpPr>
        <p:spPr>
          <a:xfrm>
            <a:off x="1100667" y="6350001"/>
            <a:ext cx="1016000" cy="139700"/>
          </a:xfrm>
          <a:ln w="0"/>
          <a:effectLst/>
          <a:extLst>
            <a:ext uri="{53640926-AAD7-44D8-BBD7-CCE9431645EC}">
              <a14:shadowObscured xmlns:a14="http://schemas.microsoft.com/office/drawing/2010/main"/>
            </a:ext>
          </a:extLst>
        </p:spPr>
        <p:txBody>
          <a:bodyPr wrap="square" lIns="0" tIns="0" rIns="0" bIns="0"/>
          <a:lstStyle>
            <a:lvl1pPr marL="285748" indent="-285748" algn="l" rtl="0" eaLnBrk="1" fontAlgn="base" hangingPunct="1">
              <a:spcBef>
                <a:spcPct val="0"/>
              </a:spcBef>
              <a:spcAft>
                <a:spcPct val="0"/>
              </a:spcAft>
              <a:buClrTx/>
              <a:buSzPct val="100000"/>
              <a:buFont typeface="Calibri"/>
              <a:buNone/>
              <a:defRPr sz="1801" b="0" i="0" u="none">
                <a:solidFill>
                  <a:srgbClr val="FFFFFF"/>
                </a:solidFill>
                <a:latin typeface="Calibri"/>
              </a:defRPr>
            </a:lvl1pPr>
            <a:lvl2pPr marL="457195" indent="0" algn="ctr">
              <a:buNone/>
              <a:defRPr>
                <a:solidFill>
                  <a:schemeClr val="tx1">
                    <a:tint val="75000"/>
                  </a:schemeClr>
                </a:solidFill>
              </a:defRPr>
            </a:lvl2pPr>
            <a:lvl3pPr marL="914388" indent="0" algn="ctr">
              <a:buNone/>
              <a:defRPr>
                <a:solidFill>
                  <a:schemeClr val="tx1">
                    <a:tint val="75000"/>
                  </a:schemeClr>
                </a:solidFill>
              </a:defRPr>
            </a:lvl3pPr>
            <a:lvl4pPr marL="1371583" indent="0" algn="ctr">
              <a:buNone/>
              <a:defRPr>
                <a:solidFill>
                  <a:schemeClr val="tx1">
                    <a:tint val="75000"/>
                  </a:schemeClr>
                </a:solidFill>
              </a:defRPr>
            </a:lvl4pPr>
            <a:lvl5pPr marL="1828777" indent="0" algn="ctr">
              <a:buNone/>
              <a:defRPr>
                <a:solidFill>
                  <a:schemeClr val="tx1">
                    <a:tint val="75000"/>
                  </a:schemeClr>
                </a:solidFill>
              </a:defRPr>
            </a:lvl5pPr>
            <a:lvl6pPr marL="2285972" indent="0" algn="ctr">
              <a:buNone/>
              <a:defRPr>
                <a:solidFill>
                  <a:schemeClr val="tx1">
                    <a:tint val="75000"/>
                  </a:schemeClr>
                </a:solidFill>
              </a:defRPr>
            </a:lvl6pPr>
            <a:lvl7pPr marL="2743165" indent="0" algn="ctr">
              <a:buNone/>
              <a:defRPr>
                <a:solidFill>
                  <a:schemeClr val="tx1">
                    <a:tint val="75000"/>
                  </a:schemeClr>
                </a:solidFill>
              </a:defRPr>
            </a:lvl7pPr>
            <a:lvl8pPr marL="3200360" indent="0" algn="ctr">
              <a:buNone/>
              <a:defRPr>
                <a:solidFill>
                  <a:schemeClr val="tx1">
                    <a:tint val="75000"/>
                  </a:schemeClr>
                </a:solidFill>
              </a:defRPr>
            </a:lvl8pPr>
            <a:lvl9pPr marL="3657555" indent="0" algn="ctr">
              <a:buNone/>
              <a:defRPr>
                <a:solidFill>
                  <a:schemeClr val="tx1">
                    <a:tint val="75000"/>
                  </a:schemeClr>
                </a:solidFill>
              </a:defRPr>
            </a:lvl9pPr>
          </a:lstStyle>
          <a:p>
            <a:r>
              <a:rPr lang="en-US"/>
              <a:t>Click to edit Master subtitle style</a:t>
            </a:r>
          </a:p>
        </p:txBody>
      </p:sp>
      <p:sp>
        <p:nvSpPr>
          <p:cNvPr id="4" name="Footer Placeholder 3" hidden="1"/>
          <p:cNvSpPr>
            <a:spLocks noGrp="1"/>
          </p:cNvSpPr>
          <p:nvPr>
            <p:ph type="ftr" sz="quarter" idx="10"/>
            <p:custDataLst>
              <p:tags r:id="rId3"/>
            </p:custDataLst>
          </p:nvPr>
        </p:nvSpPr>
        <p:spPr>
          <a:xfrm>
            <a:off x="1100667" y="6502401"/>
            <a:ext cx="1016000" cy="139700"/>
          </a:xfrm>
          <a:ln w="0"/>
          <a:effectLst/>
          <a:extLst>
            <a:ext uri="{53640926-AAD7-44D8-BBD7-CCE9431645EC}">
              <a14:shadowObscured xmlns:a14="http://schemas.microsoft.com/office/drawing/2010/main"/>
            </a:ext>
          </a:extLst>
        </p:spPr>
        <p:txBody>
          <a:bodyPr wrap="square" lIns="0" tIns="0" rIns="0" bIns="0" anchor="b"/>
          <a:lstStyle>
            <a:lvl1pPr>
              <a:defRPr>
                <a:solidFill>
                  <a:srgbClr val="FFFFFF"/>
                </a:solidFill>
              </a:defRPr>
            </a:lvl1pPr>
          </a:lstStyle>
          <a:p>
            <a:r>
              <a:rPr lang="en-US"/>
              <a:t>SUH PWG</a:t>
            </a:r>
          </a:p>
        </p:txBody>
      </p:sp>
      <p:sp>
        <p:nvSpPr>
          <p:cNvPr id="6" name="Slide Number Placeholder 5" hidden="1"/>
          <p:cNvSpPr>
            <a:spLocks noGrp="1"/>
          </p:cNvSpPr>
          <p:nvPr>
            <p:ph type="sldNum" sz="quarter" idx="12"/>
            <p:custDataLst>
              <p:tags r:id="rId4"/>
            </p:custDataLst>
          </p:nvPr>
        </p:nvSpPr>
        <p:spPr>
          <a:xfrm>
            <a:off x="279403" y="6464301"/>
            <a:ext cx="677333" cy="184150"/>
          </a:xfrm>
          <a:ln w="0"/>
          <a:effectLst/>
          <a:extLst>
            <a:ext uri="{53640926-AAD7-44D8-BBD7-CCE9431645EC}">
              <a14:shadowObscured xmlns:a14="http://schemas.microsoft.com/office/drawing/2010/main"/>
            </a:ext>
          </a:extLst>
        </p:spPr>
        <p:txBody>
          <a:bodyPr wrap="square" lIns="0" tIns="0" rIns="0" bIns="0"/>
          <a:lstStyle>
            <a:lvl1pPr>
              <a:defRPr>
                <a:solidFill>
                  <a:srgbClr val="FFFFFF"/>
                </a:solidFill>
              </a:defRPr>
            </a:lvl1pPr>
          </a:lstStyle>
          <a:p>
            <a:fld id="{4B0A5099-6125-4817-9255-8ECBCB2C5B57}" type="slidenum">
              <a:rPr lang="en-US" smtClean="0"/>
              <a:pPr/>
              <a:t>‹#›</a:t>
            </a:fld>
            <a:endParaRPr lang="en-US"/>
          </a:p>
        </p:txBody>
      </p:sp>
      <p:sp>
        <p:nvSpPr>
          <p:cNvPr id="7" name="Date Placeholder 6" hidden="1"/>
          <p:cNvSpPr>
            <a:spLocks noGrp="1"/>
          </p:cNvSpPr>
          <p:nvPr>
            <p:ph type="dt" sz="half" idx="13"/>
            <p:custDataLst>
              <p:tags r:id="rId5"/>
            </p:custDataLst>
          </p:nvPr>
        </p:nvSpPr>
        <p:spPr>
          <a:xfrm>
            <a:off x="2116667" y="6502401"/>
            <a:ext cx="5249333" cy="1397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a:defRPr>
                <a:solidFill>
                  <a:srgbClr val="FFFFFF"/>
                </a:solidFill>
              </a:defRPr>
            </a:lvl1pPr>
          </a:lstStyle>
          <a:p>
            <a:endParaRPr lang="en-US"/>
          </a:p>
        </p:txBody>
      </p:sp>
    </p:spTree>
    <p:extLst>
      <p:ext uri="{BB962C8B-B14F-4D97-AF65-F5344CB8AC3E}">
        <p14:creationId xmlns:p14="http://schemas.microsoft.com/office/powerpoint/2010/main" val="17403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SUH PWG</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1FA7FD8-AF76-4804-A847-60C4060B6DE4}" type="slidenum">
              <a:rPr lang="en-US" smtClean="0"/>
              <a:pPr/>
              <a:t>‹#›</a:t>
            </a:fld>
            <a:endParaRPr lang="en-US" dirty="0"/>
          </a:p>
        </p:txBody>
      </p:sp>
    </p:spTree>
    <p:extLst>
      <p:ext uri="{BB962C8B-B14F-4D97-AF65-F5344CB8AC3E}">
        <p14:creationId xmlns:p14="http://schemas.microsoft.com/office/powerpoint/2010/main" val="376465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ColTx" preserve="1">
  <p:cSld name="Titel und zweispaltig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p>
        </p:txBody>
      </p:sp>
      <p:sp>
        <p:nvSpPr>
          <p:cNvPr id="3" name="Textplatzhalter 2"/>
          <p:cNvSpPr>
            <a:spLocks noGrp="1"/>
          </p:cNvSpPr>
          <p:nvPr>
            <p:ph type="body" sz="half" idx="1"/>
          </p:nvPr>
        </p:nvSpPr>
        <p:spPr>
          <a:xfrm>
            <a:off x="1104902" y="2124078"/>
            <a:ext cx="4889500" cy="3959225"/>
          </a:xfrm>
        </p:spPr>
        <p:txBody>
          <a:bodyPr/>
          <a:lstStyle>
            <a:lvl1pPr>
              <a:defRPr sz="1801"/>
            </a:lvl1pPr>
            <a:lvl2pPr>
              <a:defRPr sz="1801"/>
            </a:lvl2pPr>
            <a:lvl3pPr>
              <a:defRPr sz="1801"/>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platzhalter 3"/>
          <p:cNvSpPr>
            <a:spLocks noGrp="1"/>
          </p:cNvSpPr>
          <p:nvPr>
            <p:ph type="body" sz="half" idx="2"/>
          </p:nvPr>
        </p:nvSpPr>
        <p:spPr>
          <a:xfrm>
            <a:off x="6197600" y="2124078"/>
            <a:ext cx="4889500" cy="3959225"/>
          </a:xfrm>
        </p:spPr>
        <p:txBody>
          <a:bodyPr/>
          <a:lstStyle>
            <a:lvl1pPr>
              <a:defRPr sz="1801"/>
            </a:lvl1pPr>
            <a:lvl2pPr>
              <a:defRPr sz="1801"/>
            </a:lvl2pPr>
            <a:lvl3pPr>
              <a:defRPr sz="1801"/>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ußzeilenplatzhalter 1" hidden="1"/>
          <p:cNvSpPr>
            <a:spLocks noGrp="1"/>
          </p:cNvSpPr>
          <p:nvPr>
            <p:ph type="ftr" sz="quarter" idx="10"/>
            <p:custDataLst>
              <p:tags r:id="rId1"/>
            </p:custDataLst>
          </p:nvPr>
        </p:nvSpPr>
        <p:spPr/>
        <p:txBody>
          <a:bodyPr/>
          <a:lstStyle>
            <a:lvl1pPr>
              <a:defRPr/>
            </a:lvl1pPr>
          </a:lstStyle>
          <a:p>
            <a:r>
              <a:rPr lang="en-US"/>
              <a:t>SUH PWG</a:t>
            </a:r>
          </a:p>
        </p:txBody>
      </p:sp>
      <p:sp>
        <p:nvSpPr>
          <p:cNvPr id="6" name="Datumsplatzhalter 2" hidden="1"/>
          <p:cNvSpPr>
            <a:spLocks noGrp="1"/>
          </p:cNvSpPr>
          <p:nvPr>
            <p:ph type="dt" sz="half" idx="11"/>
            <p:custDataLst>
              <p:tags r:id="rId2"/>
            </p:custDataLst>
          </p:nvPr>
        </p:nvSpPr>
        <p:spPr>
          <a:xfrm>
            <a:off x="2116667" y="6502401"/>
            <a:ext cx="5249333" cy="139700"/>
          </a:xfrm>
          <a:prstGeom prst="rect">
            <a:avLst/>
          </a:prstGeom>
        </p:spPr>
        <p:txBody>
          <a:bodyPr/>
          <a:lstStyle>
            <a:lvl1pPr>
              <a:defRPr/>
            </a:lvl1pPr>
          </a:lstStyle>
          <a:p>
            <a:endParaRPr lang="en-US"/>
          </a:p>
        </p:txBody>
      </p:sp>
      <p:sp>
        <p:nvSpPr>
          <p:cNvPr id="7" name="Foliennummernplatzhalter 3" hidden="1"/>
          <p:cNvSpPr>
            <a:spLocks noGrp="1"/>
          </p:cNvSpPr>
          <p:nvPr>
            <p:ph type="sldNum" sz="quarter" idx="12"/>
            <p:custDataLst>
              <p:tags r:id="rId3"/>
            </p:custDataLst>
          </p:nvPr>
        </p:nvSpPr>
        <p:spPr/>
        <p:txBody>
          <a:bodyPr/>
          <a:lstStyle>
            <a:lvl1pPr>
              <a:defRPr/>
            </a:lvl1pPr>
          </a:lstStyle>
          <a:p>
            <a:fld id="{4B0A5099-6125-4817-9255-8ECBCB2C5B57}" type="slidenum">
              <a:rPr lang="en-US" smtClean="0"/>
              <a:pPr/>
              <a:t>‹#›</a:t>
            </a:fld>
            <a:endParaRPr lang="en-US"/>
          </a:p>
        </p:txBody>
      </p:sp>
    </p:spTree>
    <p:extLst>
      <p:ext uri="{BB962C8B-B14F-4D97-AF65-F5344CB8AC3E}">
        <p14:creationId xmlns:p14="http://schemas.microsoft.com/office/powerpoint/2010/main" val="403833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en-US"/>
              <a:t>Click to edit Master title style</a:t>
            </a:r>
          </a:p>
        </p:txBody>
      </p:sp>
      <p:sp>
        <p:nvSpPr>
          <p:cNvPr id="3" name="Inhaltsplatzhalter 2"/>
          <p:cNvSpPr>
            <a:spLocks noGrp="1"/>
          </p:cNvSpPr>
          <p:nvPr>
            <p:ph sz="quarter" idx="1" hasCustomPrompt="1"/>
          </p:nvPr>
        </p:nvSpPr>
        <p:spPr>
          <a:xfrm>
            <a:off x="1104902" y="2124078"/>
            <a:ext cx="4889500" cy="1903413"/>
          </a:xfrm>
        </p:spPr>
        <p:txBody>
          <a:bodyPr/>
          <a:lstStyle>
            <a:lvl1pPr marL="0" indent="0">
              <a:buNone/>
              <a:defRPr sz="1600" baseline="0"/>
            </a:lvl1pPr>
            <a:lvl2pPr marL="179999" indent="0">
              <a:buNone/>
              <a:defRPr sz="1600"/>
            </a:lvl2pPr>
            <a:lvl3pPr marL="359996" indent="0">
              <a:buNone/>
              <a:defRPr sz="1600"/>
            </a:lvl3pPr>
            <a:lvl4pPr marL="539994" indent="0">
              <a:buNone/>
              <a:defRPr sz="1600"/>
            </a:lvl4pPr>
            <a:lvl5pPr marL="719991" indent="0">
              <a:buNone/>
              <a:defRPr sz="1600"/>
            </a:lvl5pPr>
          </a:lstStyle>
          <a:p>
            <a:pPr lvl="0"/>
            <a:r>
              <a:rPr lang="en-US" dirty="0"/>
              <a:t>Choose icon to add image</a:t>
            </a:r>
          </a:p>
        </p:txBody>
      </p:sp>
      <p:sp>
        <p:nvSpPr>
          <p:cNvPr id="4" name="Inhaltsplatzhalter 3"/>
          <p:cNvSpPr>
            <a:spLocks noGrp="1"/>
          </p:cNvSpPr>
          <p:nvPr>
            <p:ph sz="quarter" idx="2" hasCustomPrompt="1"/>
          </p:nvPr>
        </p:nvSpPr>
        <p:spPr>
          <a:xfrm>
            <a:off x="6197600" y="2124078"/>
            <a:ext cx="4889500" cy="1903413"/>
          </a:xfrm>
        </p:spPr>
        <p:txBody>
          <a:bodyPr/>
          <a:lstStyle>
            <a:lvl1pPr marL="0" marR="0" indent="0" algn="l" defTabSz="914388" rtl="0" eaLnBrk="1" fontAlgn="base" latinLnBrk="0" hangingPunct="1">
              <a:lnSpc>
                <a:spcPct val="100000"/>
              </a:lnSpc>
              <a:spcBef>
                <a:spcPct val="0"/>
              </a:spcBef>
              <a:spcAft>
                <a:spcPct val="0"/>
              </a:spcAft>
              <a:buClrTx/>
              <a:buSzPct val="100000"/>
              <a:buFont typeface="Calibri" pitchFamily="34" charset="0"/>
              <a:buNone/>
              <a:tabLst/>
              <a:defRPr sz="1600" baseline="0"/>
            </a:lvl1pPr>
            <a:lvl2pPr marL="179999" indent="0">
              <a:buNone/>
              <a:defRPr sz="1600"/>
            </a:lvl2pPr>
            <a:lvl3pPr marL="359996" indent="0">
              <a:buNone/>
              <a:defRPr sz="1600"/>
            </a:lvl3pPr>
            <a:lvl4pPr marL="539994" indent="0">
              <a:buNone/>
              <a:defRPr sz="1600"/>
            </a:lvl4pPr>
            <a:lvl5pPr marL="719991" indent="0">
              <a:buNone/>
              <a:defRPr sz="1600"/>
            </a:lvl5pPr>
          </a:lstStyle>
          <a:p>
            <a:pPr marL="0" marR="0" lvl="0" indent="0" algn="l" defTabSz="914388" rtl="0" eaLnBrk="1" fontAlgn="base" latinLnBrk="0" hangingPunct="1">
              <a:lnSpc>
                <a:spcPct val="100000"/>
              </a:lnSpc>
              <a:spcBef>
                <a:spcPct val="0"/>
              </a:spcBef>
              <a:spcAft>
                <a:spcPct val="0"/>
              </a:spcAft>
              <a:buClrTx/>
              <a:buSzPct val="100000"/>
              <a:buFont typeface="Calibri" pitchFamily="34" charset="0"/>
              <a:buNone/>
              <a:tabLst/>
              <a:defRPr/>
            </a:pPr>
            <a:r>
              <a:rPr lang="en-US" dirty="0"/>
              <a:t>Choose icon to add image</a:t>
            </a:r>
          </a:p>
          <a:p>
            <a:pPr lvl="0"/>
            <a:endParaRPr lang="en-US" dirty="0"/>
          </a:p>
        </p:txBody>
      </p:sp>
      <p:sp>
        <p:nvSpPr>
          <p:cNvPr id="5" name="Inhaltsplatzhalter 4"/>
          <p:cNvSpPr>
            <a:spLocks noGrp="1"/>
          </p:cNvSpPr>
          <p:nvPr>
            <p:ph sz="quarter" idx="3"/>
          </p:nvPr>
        </p:nvSpPr>
        <p:spPr>
          <a:xfrm>
            <a:off x="1104902" y="4179889"/>
            <a:ext cx="4889500" cy="1903412"/>
          </a:xfrm>
        </p:spPr>
        <p:txBody>
          <a:bodyPr/>
          <a:lstStyle>
            <a:lvl1pPr marL="179999" indent="-179999">
              <a:defRPr sz="1600"/>
            </a:lvl1pPr>
            <a:lvl2pPr marL="359996" indent="-179999">
              <a:defRPr sz="1600"/>
            </a:lvl2pPr>
            <a:lvl3pPr marL="539994" indent="-179999">
              <a:defRPr sz="1600"/>
            </a:lvl3pPr>
            <a:lvl4pPr marL="719991" indent="-179999">
              <a:defRPr sz="1600"/>
            </a:lvl4pPr>
            <a:lvl5pPr marL="899990" indent="-17999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Inhaltsplatzhalter 5"/>
          <p:cNvSpPr>
            <a:spLocks noGrp="1"/>
          </p:cNvSpPr>
          <p:nvPr>
            <p:ph sz="quarter" idx="4"/>
          </p:nvPr>
        </p:nvSpPr>
        <p:spPr>
          <a:xfrm>
            <a:off x="6197600" y="4179889"/>
            <a:ext cx="4889500" cy="1903412"/>
          </a:xfrm>
        </p:spPr>
        <p:txBody>
          <a:bodyPr/>
          <a:lstStyle>
            <a:lvl1pPr marL="179999" indent="-179999">
              <a:defRPr sz="1600"/>
            </a:lvl1pPr>
            <a:lvl2pPr marL="359996" indent="-179999">
              <a:defRPr sz="1600"/>
            </a:lvl2pPr>
            <a:lvl3pPr marL="539994" indent="-179999">
              <a:defRPr sz="1600"/>
            </a:lvl3pPr>
            <a:lvl4pPr marL="719991" indent="-179999">
              <a:defRPr sz="1600"/>
            </a:lvl4pPr>
            <a:lvl5pPr marL="899990" indent="-17999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ußzeilenplatzhalter 1" hidden="1"/>
          <p:cNvSpPr>
            <a:spLocks noGrp="1"/>
          </p:cNvSpPr>
          <p:nvPr>
            <p:ph type="ftr" sz="quarter" idx="10"/>
            <p:custDataLst>
              <p:tags r:id="rId1"/>
            </p:custDataLst>
          </p:nvPr>
        </p:nvSpPr>
        <p:spPr/>
        <p:txBody>
          <a:bodyPr/>
          <a:lstStyle>
            <a:lvl1pPr>
              <a:defRPr/>
            </a:lvl1pPr>
          </a:lstStyle>
          <a:p>
            <a:r>
              <a:rPr lang="en-US"/>
              <a:t>SUH PWG</a:t>
            </a:r>
          </a:p>
        </p:txBody>
      </p:sp>
      <p:sp>
        <p:nvSpPr>
          <p:cNvPr id="8" name="Datumsplatzhalter 2" hidden="1"/>
          <p:cNvSpPr>
            <a:spLocks noGrp="1"/>
          </p:cNvSpPr>
          <p:nvPr>
            <p:ph type="dt" sz="half" idx="11"/>
            <p:custDataLst>
              <p:tags r:id="rId2"/>
            </p:custDataLst>
          </p:nvPr>
        </p:nvSpPr>
        <p:spPr>
          <a:xfrm>
            <a:off x="2116667" y="6502401"/>
            <a:ext cx="5249333" cy="139700"/>
          </a:xfrm>
          <a:prstGeom prst="rect">
            <a:avLst/>
          </a:prstGeom>
        </p:spPr>
        <p:txBody>
          <a:bodyPr/>
          <a:lstStyle>
            <a:lvl1pPr>
              <a:defRPr/>
            </a:lvl1pPr>
          </a:lstStyle>
          <a:p>
            <a:endParaRPr lang="en-US"/>
          </a:p>
        </p:txBody>
      </p:sp>
      <p:sp>
        <p:nvSpPr>
          <p:cNvPr id="9" name="Foliennummernplatzhalter 3" hidden="1"/>
          <p:cNvSpPr>
            <a:spLocks noGrp="1"/>
          </p:cNvSpPr>
          <p:nvPr>
            <p:ph type="sldNum" sz="quarter" idx="12"/>
            <p:custDataLst>
              <p:tags r:id="rId3"/>
            </p:custDataLst>
          </p:nvPr>
        </p:nvSpPr>
        <p:spPr/>
        <p:txBody>
          <a:bodyPr/>
          <a:lstStyle>
            <a:lvl1pPr>
              <a:defRPr/>
            </a:lvl1pPr>
          </a:lstStyle>
          <a:p>
            <a:fld id="{4B0A5099-6125-4817-9255-8ECBCB2C5B57}" type="slidenum">
              <a:rPr lang="en-US" smtClean="0"/>
              <a:pPr/>
              <a:t>‹#›</a:t>
            </a:fld>
            <a:endParaRPr lang="en-US"/>
          </a:p>
        </p:txBody>
      </p:sp>
    </p:spTree>
    <p:extLst>
      <p:ext uri="{BB962C8B-B14F-4D97-AF65-F5344CB8AC3E}">
        <p14:creationId xmlns:p14="http://schemas.microsoft.com/office/powerpoint/2010/main" val="1423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p>
        </p:txBody>
      </p:sp>
      <p:sp>
        <p:nvSpPr>
          <p:cNvPr id="3" name="Textplatzhalter 2"/>
          <p:cNvSpPr>
            <a:spLocks noGrp="1"/>
          </p:cNvSpPr>
          <p:nvPr>
            <p:ph type="body" sz="half" idx="1"/>
          </p:nvPr>
        </p:nvSpPr>
        <p:spPr>
          <a:xfrm>
            <a:off x="1104902" y="2124078"/>
            <a:ext cx="4889500" cy="3959225"/>
          </a:xfrm>
        </p:spPr>
        <p:txBody>
          <a:bodyPr/>
          <a:lstStyle>
            <a:lvl1pPr marL="179999" indent="-179999">
              <a:defRPr sz="1600"/>
            </a:lvl1pPr>
            <a:lvl2pPr marL="359996" indent="-179999">
              <a:defRPr sz="1600"/>
            </a:lvl2pPr>
            <a:lvl3pPr marL="539994" indent="-179999">
              <a:defRPr sz="1600"/>
            </a:lvl3pPr>
            <a:lvl4pPr marL="719991" indent="-179999">
              <a:defRPr sz="1600"/>
            </a:lvl4pPr>
            <a:lvl5pPr marL="899990" indent="-179999">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Inhaltsplatzhalter 3"/>
          <p:cNvSpPr>
            <a:spLocks noGrp="1"/>
          </p:cNvSpPr>
          <p:nvPr>
            <p:ph sz="half" idx="2" hasCustomPrompt="1"/>
          </p:nvPr>
        </p:nvSpPr>
        <p:spPr>
          <a:xfrm>
            <a:off x="6197600" y="2124078"/>
            <a:ext cx="4889500" cy="3959225"/>
          </a:xfrm>
        </p:spPr>
        <p:txBody>
          <a:bodyPr/>
          <a:lstStyle>
            <a:lvl1pPr marL="0" marR="0" indent="0" algn="l" defTabSz="914388" rtl="0" eaLnBrk="1" fontAlgn="base" latinLnBrk="0" hangingPunct="1">
              <a:lnSpc>
                <a:spcPct val="100000"/>
              </a:lnSpc>
              <a:spcBef>
                <a:spcPct val="0"/>
              </a:spcBef>
              <a:spcAft>
                <a:spcPct val="0"/>
              </a:spcAft>
              <a:buClrTx/>
              <a:buSzPct val="100000"/>
              <a:buFont typeface="Calibri" pitchFamily="34" charset="0"/>
              <a:buNone/>
              <a:tabLst/>
              <a:defRPr sz="1600" baseline="0"/>
            </a:lvl1pPr>
            <a:lvl2pPr marL="179999" indent="0">
              <a:buNone/>
              <a:defRPr sz="1600"/>
            </a:lvl2pPr>
            <a:lvl3pPr marL="359996" indent="0">
              <a:buNone/>
              <a:defRPr sz="1600"/>
            </a:lvl3pPr>
            <a:lvl4pPr marL="539994" indent="0">
              <a:buNone/>
              <a:defRPr sz="1600"/>
            </a:lvl4pPr>
            <a:lvl5pPr marL="719991" indent="0">
              <a:buNone/>
              <a:defRPr sz="1600"/>
            </a:lvl5pPr>
          </a:lstStyle>
          <a:p>
            <a:pPr lvl="0"/>
            <a:r>
              <a:rPr lang="en-US" dirty="0"/>
              <a:t>Choose icon to add image</a:t>
            </a:r>
          </a:p>
        </p:txBody>
      </p:sp>
      <p:sp>
        <p:nvSpPr>
          <p:cNvPr id="5" name="Fußzeilenplatzhalter 1" hidden="1"/>
          <p:cNvSpPr>
            <a:spLocks noGrp="1"/>
          </p:cNvSpPr>
          <p:nvPr>
            <p:ph type="ftr" sz="quarter" idx="10"/>
            <p:custDataLst>
              <p:tags r:id="rId1"/>
            </p:custDataLst>
          </p:nvPr>
        </p:nvSpPr>
        <p:spPr/>
        <p:txBody>
          <a:bodyPr/>
          <a:lstStyle>
            <a:lvl1pPr>
              <a:defRPr/>
            </a:lvl1pPr>
          </a:lstStyle>
          <a:p>
            <a:r>
              <a:rPr lang="en-US"/>
              <a:t>SUH PWG</a:t>
            </a:r>
          </a:p>
        </p:txBody>
      </p:sp>
      <p:sp>
        <p:nvSpPr>
          <p:cNvPr id="6" name="Datumsplatzhalter 2" hidden="1"/>
          <p:cNvSpPr>
            <a:spLocks noGrp="1"/>
          </p:cNvSpPr>
          <p:nvPr>
            <p:ph type="dt" sz="half" idx="11"/>
            <p:custDataLst>
              <p:tags r:id="rId2"/>
            </p:custDataLst>
          </p:nvPr>
        </p:nvSpPr>
        <p:spPr>
          <a:xfrm>
            <a:off x="2116667" y="6502401"/>
            <a:ext cx="5249333" cy="139700"/>
          </a:xfrm>
          <a:prstGeom prst="rect">
            <a:avLst/>
          </a:prstGeom>
        </p:spPr>
        <p:txBody>
          <a:bodyPr/>
          <a:lstStyle>
            <a:lvl1pPr>
              <a:defRPr/>
            </a:lvl1pPr>
          </a:lstStyle>
          <a:p>
            <a:endParaRPr lang="en-US"/>
          </a:p>
        </p:txBody>
      </p:sp>
      <p:sp>
        <p:nvSpPr>
          <p:cNvPr id="7" name="Foliennummernplatzhalter 3" hidden="1"/>
          <p:cNvSpPr>
            <a:spLocks noGrp="1"/>
          </p:cNvSpPr>
          <p:nvPr>
            <p:ph type="sldNum" sz="quarter" idx="12"/>
            <p:custDataLst>
              <p:tags r:id="rId3"/>
            </p:custDataLst>
          </p:nvPr>
        </p:nvSpPr>
        <p:spPr/>
        <p:txBody>
          <a:bodyPr/>
          <a:lstStyle>
            <a:lvl1pPr>
              <a:defRPr/>
            </a:lvl1pPr>
          </a:lstStyle>
          <a:p>
            <a:fld id="{4B0A5099-6125-4817-9255-8ECBCB2C5B57}" type="slidenum">
              <a:rPr lang="en-US" smtClean="0"/>
              <a:pPr/>
              <a:t>‹#›</a:t>
            </a:fld>
            <a:endParaRPr lang="en-US"/>
          </a:p>
        </p:txBody>
      </p:sp>
    </p:spTree>
    <p:extLst>
      <p:ext uri="{BB962C8B-B14F-4D97-AF65-F5344CB8AC3E}">
        <p14:creationId xmlns:p14="http://schemas.microsoft.com/office/powerpoint/2010/main" val="108455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tags" Target="../tags/tag19.xml"/><Relationship Id="rId12" Type="http://schemas.openxmlformats.org/officeDocument/2006/relationships/image" Target="../media/image2.gi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11"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tags" Target="../tags/tag22.xml"/><Relationship Id="rId4" Type="http://schemas.openxmlformats.org/officeDocument/2006/relationships/slideLayout" Target="../slideLayouts/slideLayout10.xml"/><Relationship Id="rId9" Type="http://schemas.openxmlformats.org/officeDocument/2006/relationships/tags" Target="../tags/tag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4.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image" Target="../media/image2.gif"/><Relationship Id="rId40" Type="http://schemas.openxmlformats.org/officeDocument/2006/relationships/image" Target="../media/image5.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63000" r="1000" b="88000"/>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custDataLst>
              <p:tags r:id="rId8"/>
            </p:custDataLst>
          </p:nvPr>
        </p:nvSpPr>
        <p:spPr bwMode="auto">
          <a:xfrm>
            <a:off x="1104901" y="828675"/>
            <a:ext cx="9982201"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p>
            <a:pPr lvl="0" algn="l" rtl="0" eaLnBrk="1" fontAlgn="base" hangingPunct="1">
              <a:spcBef>
                <a:spcPct val="0"/>
              </a:spcBef>
              <a:spcAft>
                <a:spcPct val="0"/>
              </a:spcAft>
              <a:buNone/>
            </a:pPr>
            <a:r>
              <a:rPr lang="de-DE" altLang="de-DE" dirty="0"/>
              <a:t>Titelmasterformat durch Klicken bearbeiten</a:t>
            </a:r>
          </a:p>
        </p:txBody>
      </p:sp>
      <p:sp>
        <p:nvSpPr>
          <p:cNvPr id="1027" name="Textplatzhalter 2"/>
          <p:cNvSpPr>
            <a:spLocks noGrp="1"/>
          </p:cNvSpPr>
          <p:nvPr>
            <p:ph type="body" idx="1"/>
            <p:custDataLst>
              <p:tags r:id="rId9"/>
            </p:custDataLst>
          </p:nvPr>
        </p:nvSpPr>
        <p:spPr bwMode="auto">
          <a:xfrm>
            <a:off x="720007" y="1548003"/>
            <a:ext cx="10752007" cy="4608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2" name="Fußzeilenplatzhalter 1" hidden="1"/>
          <p:cNvSpPr>
            <a:spLocks noGrp="1"/>
          </p:cNvSpPr>
          <p:nvPr>
            <p:ph type="ftr" sz="quarter" idx="3"/>
            <p:custDataLst>
              <p:tags r:id="rId10"/>
            </p:custDataLst>
          </p:nvPr>
        </p:nvSpPr>
        <p:spPr>
          <a:xfrm>
            <a:off x="1100667" y="6502401"/>
            <a:ext cx="1016000" cy="1397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lstStyle>
            <a:lvl1pPr algn="ctr" fontAlgn="auto">
              <a:spcBef>
                <a:spcPts val="0"/>
              </a:spcBef>
              <a:spcAft>
                <a:spcPts val="0"/>
              </a:spcAft>
              <a:defRPr sz="1200">
                <a:solidFill>
                  <a:srgbClr val="FFFFFF"/>
                </a:solidFill>
                <a:latin typeface="Calibri"/>
              </a:defRPr>
            </a:lvl1pPr>
          </a:lstStyle>
          <a:p>
            <a:r>
              <a:rPr lang="en-US"/>
              <a:t>SUH PWG</a:t>
            </a:r>
          </a:p>
        </p:txBody>
      </p:sp>
      <p:sp>
        <p:nvSpPr>
          <p:cNvPr id="4" name="Foliennummernplatzhalter 3" hidden="1"/>
          <p:cNvSpPr>
            <a:spLocks noGrp="1"/>
          </p:cNvSpPr>
          <p:nvPr>
            <p:ph type="sldNum" sz="quarter" idx="4"/>
            <p:custDataLst>
              <p:tags r:id="rId11"/>
            </p:custDataLst>
          </p:nvPr>
        </p:nvSpPr>
        <p:spPr>
          <a:xfrm>
            <a:off x="279403" y="6464301"/>
            <a:ext cx="677333" cy="18415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lstStyle>
            <a:lvl1pPr algn="r" fontAlgn="auto">
              <a:spcBef>
                <a:spcPts val="0"/>
              </a:spcBef>
              <a:spcAft>
                <a:spcPts val="0"/>
              </a:spcAft>
              <a:defRPr sz="1200">
                <a:solidFill>
                  <a:srgbClr val="FFFFFF"/>
                </a:solidFill>
                <a:latin typeface="Calibri"/>
              </a:defRPr>
            </a:lvl1pPr>
          </a:lstStyle>
          <a:p>
            <a:fld id="{4B0A5099-6125-4817-9255-8ECBCB2C5B57}" type="slidenum">
              <a:rPr lang="en-US" smtClean="0"/>
              <a:pPr/>
              <a:t>‹#›</a:t>
            </a:fld>
            <a:endParaRPr lang="en-US"/>
          </a:p>
        </p:txBody>
      </p:sp>
      <p:grpSp>
        <p:nvGrpSpPr>
          <p:cNvPr id="11" name="Group 10"/>
          <p:cNvGrpSpPr/>
          <p:nvPr userDrawn="1"/>
        </p:nvGrpSpPr>
        <p:grpSpPr>
          <a:xfrm>
            <a:off x="3" y="15081"/>
            <a:ext cx="12191998" cy="1052133"/>
            <a:chOff x="2586250" y="759387"/>
            <a:chExt cx="12191998" cy="1052133"/>
          </a:xfrm>
        </p:grpSpPr>
        <p:sp>
          <p:nvSpPr>
            <p:cNvPr id="12" name="Rectangle 11"/>
            <p:cNvSpPr/>
            <p:nvPr userDrawn="1"/>
          </p:nvSpPr>
          <p:spPr>
            <a:xfrm>
              <a:off x="2586250" y="759387"/>
              <a:ext cx="12191998" cy="10521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a:solidFill>
                  <a:prstClr val="black"/>
                </a:solidFill>
              </a:endParaRPr>
            </a:p>
          </p:txBody>
        </p:sp>
        <p:grpSp>
          <p:nvGrpSpPr>
            <p:cNvPr id="13" name="Group 12"/>
            <p:cNvGrpSpPr/>
            <p:nvPr userDrawn="1"/>
          </p:nvGrpSpPr>
          <p:grpSpPr>
            <a:xfrm>
              <a:off x="3807723" y="759387"/>
              <a:ext cx="9803643" cy="1052133"/>
              <a:chOff x="-2" y="-61533"/>
              <a:chExt cx="9144002" cy="1052133"/>
            </a:xfrm>
          </p:grpSpPr>
          <p:sp>
            <p:nvSpPr>
              <p:cNvPr id="14" name="Rectangle 13"/>
              <p:cNvSpPr/>
              <p:nvPr/>
            </p:nvSpPr>
            <p:spPr>
              <a:xfrm>
                <a:off x="-2" y="1"/>
                <a:ext cx="9144002" cy="914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a:solidFill>
                    <a:prstClr val="black"/>
                  </a:solidFill>
                </a:endParaRPr>
              </a:p>
            </p:txBody>
          </p:sp>
          <p:pic>
            <p:nvPicPr>
              <p:cNvPr id="16" name="Picture 278"/>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508" y="-61533"/>
                <a:ext cx="1512320" cy="105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8" name="Picture 17">
            <a:extLst>
              <a:ext uri="{FF2B5EF4-FFF2-40B4-BE49-F238E27FC236}">
                <a16:creationId xmlns:a16="http://schemas.microsoft.com/office/drawing/2014/main" xmlns="" id="{A4AA62D9-0101-4DEB-BB32-883196C4F6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645282" y="123338"/>
            <a:ext cx="2030279" cy="770342"/>
          </a:xfrm>
          <a:prstGeom prst="rect">
            <a:avLst/>
          </a:prstGeom>
        </p:spPr>
      </p:pic>
      <p:grpSp>
        <p:nvGrpSpPr>
          <p:cNvPr id="19" name="Group 18">
            <a:extLst>
              <a:ext uri="{FF2B5EF4-FFF2-40B4-BE49-F238E27FC236}">
                <a16:creationId xmlns:a16="http://schemas.microsoft.com/office/drawing/2014/main" xmlns="" id="{E87F3875-7649-4F72-B6FB-61B8CD141334}"/>
              </a:ext>
            </a:extLst>
          </p:cNvPr>
          <p:cNvGrpSpPr/>
          <p:nvPr userDrawn="1"/>
        </p:nvGrpSpPr>
        <p:grpSpPr>
          <a:xfrm>
            <a:off x="3645282" y="74465"/>
            <a:ext cx="6727535" cy="819215"/>
            <a:chOff x="3645282" y="74465"/>
            <a:chExt cx="6727535" cy="819215"/>
          </a:xfrm>
        </p:grpSpPr>
        <p:pic>
          <p:nvPicPr>
            <p:cNvPr id="20" name="Picture 19">
              <a:extLst>
                <a:ext uri="{FF2B5EF4-FFF2-40B4-BE49-F238E27FC236}">
                  <a16:creationId xmlns:a16="http://schemas.microsoft.com/office/drawing/2014/main" xmlns="" id="{0B78F02C-A0B1-494C-B4EA-AB0187FBC9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645282" y="123338"/>
              <a:ext cx="2030279" cy="770342"/>
            </a:xfrm>
            <a:prstGeom prst="rect">
              <a:avLst/>
            </a:prstGeom>
          </p:spPr>
        </p:pic>
        <p:pic>
          <p:nvPicPr>
            <p:cNvPr id="21" name="Picture 20">
              <a:extLst>
                <a:ext uri="{FF2B5EF4-FFF2-40B4-BE49-F238E27FC236}">
                  <a16:creationId xmlns:a16="http://schemas.microsoft.com/office/drawing/2014/main" xmlns="" id="{365F4F64-5FFB-42A4-BAAE-84FF5609108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783171" y="396468"/>
              <a:ext cx="3413047" cy="271427"/>
            </a:xfrm>
            <a:prstGeom prst="rect">
              <a:avLst/>
            </a:prstGeom>
          </p:spPr>
        </p:pic>
        <p:pic>
          <p:nvPicPr>
            <p:cNvPr id="22" name="Picture 21">
              <a:extLst>
                <a:ext uri="{FF2B5EF4-FFF2-40B4-BE49-F238E27FC236}">
                  <a16:creationId xmlns:a16="http://schemas.microsoft.com/office/drawing/2014/main" xmlns="" id="{4DF6C44A-F983-4558-9DC6-4B861643566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415731" y="74465"/>
              <a:ext cx="957086" cy="678011"/>
            </a:xfrm>
            <a:prstGeom prst="rect">
              <a:avLst/>
            </a:prstGeom>
          </p:spPr>
        </p:pic>
      </p:grpSp>
    </p:spTree>
    <p:extLst>
      <p:ext uri="{BB962C8B-B14F-4D97-AF65-F5344CB8AC3E}">
        <p14:creationId xmlns:p14="http://schemas.microsoft.com/office/powerpoint/2010/main" val="1540748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rtl="0" eaLnBrk="1" fontAlgn="base" hangingPunct="1">
        <a:spcBef>
          <a:spcPct val="0"/>
        </a:spcBef>
        <a:spcAft>
          <a:spcPct val="0"/>
        </a:spcAft>
        <a:defRPr sz="3401" kern="1200">
          <a:solidFill>
            <a:srgbClr val="000000"/>
          </a:solidFill>
          <a:latin typeface="+mj-lt"/>
          <a:ea typeface="+mj-ea"/>
          <a:cs typeface="+mj-cs"/>
        </a:defRPr>
      </a:lvl1pPr>
      <a:lvl2pPr algn="l" rtl="0" eaLnBrk="1" fontAlgn="base" hangingPunct="1">
        <a:spcBef>
          <a:spcPct val="0"/>
        </a:spcBef>
        <a:spcAft>
          <a:spcPct val="0"/>
        </a:spcAft>
        <a:defRPr sz="3401">
          <a:solidFill>
            <a:srgbClr val="000000"/>
          </a:solidFill>
          <a:latin typeface="Calibri" pitchFamily="34" charset="0"/>
        </a:defRPr>
      </a:lvl2pPr>
      <a:lvl3pPr algn="l" rtl="0" eaLnBrk="1" fontAlgn="base" hangingPunct="1">
        <a:spcBef>
          <a:spcPct val="0"/>
        </a:spcBef>
        <a:spcAft>
          <a:spcPct val="0"/>
        </a:spcAft>
        <a:defRPr sz="3401">
          <a:solidFill>
            <a:srgbClr val="000000"/>
          </a:solidFill>
          <a:latin typeface="Calibri" pitchFamily="34" charset="0"/>
        </a:defRPr>
      </a:lvl3pPr>
      <a:lvl4pPr algn="l" rtl="0" eaLnBrk="1" fontAlgn="base" hangingPunct="1">
        <a:spcBef>
          <a:spcPct val="0"/>
        </a:spcBef>
        <a:spcAft>
          <a:spcPct val="0"/>
        </a:spcAft>
        <a:defRPr sz="3401">
          <a:solidFill>
            <a:srgbClr val="000000"/>
          </a:solidFill>
          <a:latin typeface="Calibri" pitchFamily="34" charset="0"/>
        </a:defRPr>
      </a:lvl4pPr>
      <a:lvl5pPr algn="l" rtl="0" eaLnBrk="1" fontAlgn="base" hangingPunct="1">
        <a:spcBef>
          <a:spcPct val="0"/>
        </a:spcBef>
        <a:spcAft>
          <a:spcPct val="0"/>
        </a:spcAft>
        <a:defRPr sz="3401">
          <a:solidFill>
            <a:srgbClr val="000000"/>
          </a:solidFill>
          <a:latin typeface="Calibri" pitchFamily="34" charset="0"/>
        </a:defRPr>
      </a:lvl5pPr>
      <a:lvl6pPr marL="457195" algn="ctr" rtl="0" eaLnBrk="1" fontAlgn="base" hangingPunct="1">
        <a:spcBef>
          <a:spcPct val="0"/>
        </a:spcBef>
        <a:spcAft>
          <a:spcPct val="0"/>
        </a:spcAft>
        <a:defRPr sz="4400">
          <a:solidFill>
            <a:schemeClr val="tx1"/>
          </a:solidFill>
          <a:latin typeface="Calibri" pitchFamily="34" charset="0"/>
        </a:defRPr>
      </a:lvl6pPr>
      <a:lvl7pPr marL="914388" algn="ctr" rtl="0" eaLnBrk="1" fontAlgn="base" hangingPunct="1">
        <a:spcBef>
          <a:spcPct val="0"/>
        </a:spcBef>
        <a:spcAft>
          <a:spcPct val="0"/>
        </a:spcAft>
        <a:defRPr sz="4400">
          <a:solidFill>
            <a:schemeClr val="tx1"/>
          </a:solidFill>
          <a:latin typeface="Calibri" pitchFamily="34" charset="0"/>
        </a:defRPr>
      </a:lvl7pPr>
      <a:lvl8pPr marL="1371583" algn="ctr" rtl="0" eaLnBrk="1" fontAlgn="base" hangingPunct="1">
        <a:spcBef>
          <a:spcPct val="0"/>
        </a:spcBef>
        <a:spcAft>
          <a:spcPct val="0"/>
        </a:spcAft>
        <a:defRPr sz="4400">
          <a:solidFill>
            <a:schemeClr val="tx1"/>
          </a:solidFill>
          <a:latin typeface="Calibri" pitchFamily="34" charset="0"/>
        </a:defRPr>
      </a:lvl8pPr>
      <a:lvl9pPr marL="1828777" algn="ctr" rtl="0" eaLnBrk="1" fontAlgn="base" hangingPunct="1">
        <a:spcBef>
          <a:spcPct val="0"/>
        </a:spcBef>
        <a:spcAft>
          <a:spcPct val="0"/>
        </a:spcAft>
        <a:defRPr sz="4400">
          <a:solidFill>
            <a:schemeClr val="tx1"/>
          </a:solidFill>
          <a:latin typeface="Calibri" pitchFamily="34" charset="0"/>
        </a:defRPr>
      </a:lvl9pPr>
    </p:titleStyle>
    <p:bodyStyle>
      <a:lvl1pPr marL="215987" indent="-215987" algn="l" rtl="0" eaLnBrk="1" fontAlgn="base" hangingPunct="1">
        <a:spcBef>
          <a:spcPts val="0"/>
        </a:spcBef>
        <a:spcAft>
          <a:spcPts val="0"/>
        </a:spcAft>
        <a:buClrTx/>
        <a:buSzPct val="100000"/>
        <a:buFont typeface="Calibri"/>
        <a:buChar char="•"/>
        <a:defRPr sz="1801" b="0" i="0" u="none" kern="1200">
          <a:solidFill>
            <a:schemeClr val="tx1"/>
          </a:solidFill>
          <a:latin typeface="Calibri"/>
          <a:ea typeface="+mn-ea"/>
          <a:cs typeface="+mn-cs"/>
        </a:defRPr>
      </a:lvl1pPr>
      <a:lvl2pPr marL="431973" indent="-215987" algn="l" rtl="0" eaLnBrk="1" fontAlgn="base" hangingPunct="1">
        <a:spcBef>
          <a:spcPts val="0"/>
        </a:spcBef>
        <a:spcAft>
          <a:spcPts val="0"/>
        </a:spcAft>
        <a:buClrTx/>
        <a:buSzPct val="100000"/>
        <a:buFont typeface="Calibri"/>
        <a:buChar char="–"/>
        <a:defRPr sz="1801" b="0" i="0" u="none" kern="1200">
          <a:solidFill>
            <a:schemeClr val="tx1"/>
          </a:solidFill>
          <a:latin typeface="Calibri"/>
          <a:ea typeface="+mn-ea"/>
          <a:cs typeface="+mn-cs"/>
        </a:defRPr>
      </a:lvl2pPr>
      <a:lvl3pPr marL="647958" indent="-215987" algn="l" rtl="0" eaLnBrk="1" fontAlgn="base" hangingPunct="1">
        <a:spcBef>
          <a:spcPts val="0"/>
        </a:spcBef>
        <a:spcAft>
          <a:spcPts val="0"/>
        </a:spcAft>
        <a:buClrTx/>
        <a:buSzPct val="100000"/>
        <a:buFont typeface="Wingdings"/>
        <a:buChar char="§"/>
        <a:defRPr sz="1801" b="0" i="0" u="none" kern="1200">
          <a:solidFill>
            <a:schemeClr val="tx1"/>
          </a:solidFill>
          <a:latin typeface="Calibri"/>
          <a:ea typeface="+mn-ea"/>
          <a:cs typeface="+mn-cs"/>
        </a:defRPr>
      </a:lvl3pPr>
      <a:lvl4pPr marL="863945" indent="-215987" algn="l" rtl="0" eaLnBrk="1" fontAlgn="base" hangingPunct="1">
        <a:spcBef>
          <a:spcPts val="0"/>
        </a:spcBef>
        <a:spcAft>
          <a:spcPts val="0"/>
        </a:spcAft>
        <a:buClrTx/>
        <a:buSzPct val="100000"/>
        <a:buFont typeface="Calibri"/>
        <a:buChar char="•"/>
        <a:defRPr sz="1801" b="0" i="0" u="none" kern="1200">
          <a:solidFill>
            <a:schemeClr val="tx1"/>
          </a:solidFill>
          <a:latin typeface="Calibri"/>
          <a:ea typeface="+mn-ea"/>
          <a:cs typeface="+mn-cs"/>
        </a:defRPr>
      </a:lvl4pPr>
      <a:lvl5pPr marL="1079932" indent="-215987" algn="l" rtl="0" eaLnBrk="1" fontAlgn="base" hangingPunct="1">
        <a:spcBef>
          <a:spcPts val="0"/>
        </a:spcBef>
        <a:spcAft>
          <a:spcPts val="0"/>
        </a:spcAft>
        <a:buClrTx/>
        <a:buSzPct val="100000"/>
        <a:buFont typeface="Calibri"/>
        <a:buChar char="–"/>
        <a:defRPr sz="1801" b="0" i="0" u="none" kern="1200">
          <a:solidFill>
            <a:schemeClr val="tx1"/>
          </a:solidFill>
          <a:latin typeface="Calibri"/>
          <a:ea typeface="+mn-ea"/>
          <a:cs typeface="+mn-cs"/>
        </a:defRPr>
      </a:lvl5pPr>
      <a:lvl6pPr marL="2514568" indent="-228597" algn="l" defTabSz="9143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5"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63000" r="1000" b="88000"/>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custDataLst>
              <p:tags r:id="rId7"/>
            </p:custDataLst>
          </p:nvPr>
        </p:nvSpPr>
        <p:spPr bwMode="auto">
          <a:xfrm>
            <a:off x="1104901" y="828675"/>
            <a:ext cx="9982201"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p>
            <a:pPr lvl="0" algn="l" rtl="0" eaLnBrk="1" fontAlgn="base" hangingPunct="1">
              <a:spcBef>
                <a:spcPct val="0"/>
              </a:spcBef>
              <a:spcAft>
                <a:spcPct val="0"/>
              </a:spcAft>
              <a:buNone/>
            </a:pPr>
            <a:r>
              <a:rPr lang="de-DE" altLang="de-DE"/>
              <a:t>Titelmasterformat durch Klicken bearbeiten</a:t>
            </a:r>
          </a:p>
        </p:txBody>
      </p:sp>
      <p:sp>
        <p:nvSpPr>
          <p:cNvPr id="1027" name="Textplatzhalter 2"/>
          <p:cNvSpPr>
            <a:spLocks noGrp="1"/>
          </p:cNvSpPr>
          <p:nvPr>
            <p:ph type="body" idx="1"/>
            <p:custDataLst>
              <p:tags r:id="rId8"/>
            </p:custDataLst>
          </p:nvPr>
        </p:nvSpPr>
        <p:spPr bwMode="auto">
          <a:xfrm>
            <a:off x="720007" y="1548003"/>
            <a:ext cx="10752007" cy="4608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2" name="Fußzeilenplatzhalter 1" hidden="1"/>
          <p:cNvSpPr>
            <a:spLocks noGrp="1"/>
          </p:cNvSpPr>
          <p:nvPr>
            <p:ph type="ftr" sz="quarter" idx="3"/>
            <p:custDataLst>
              <p:tags r:id="rId9"/>
            </p:custDataLst>
          </p:nvPr>
        </p:nvSpPr>
        <p:spPr>
          <a:xfrm>
            <a:off x="1100667" y="6502401"/>
            <a:ext cx="1016000" cy="1397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lstStyle>
            <a:lvl1pPr algn="ctr" fontAlgn="auto">
              <a:spcBef>
                <a:spcPts val="0"/>
              </a:spcBef>
              <a:spcAft>
                <a:spcPts val="0"/>
              </a:spcAft>
              <a:defRPr sz="1200">
                <a:solidFill>
                  <a:srgbClr val="FFFFFF"/>
                </a:solidFill>
                <a:latin typeface="Calibri"/>
              </a:defRPr>
            </a:lvl1pPr>
          </a:lstStyle>
          <a:p>
            <a:r>
              <a:rPr lang="en-US"/>
              <a:t>SUH PWG</a:t>
            </a:r>
          </a:p>
        </p:txBody>
      </p:sp>
      <p:sp>
        <p:nvSpPr>
          <p:cNvPr id="4" name="Foliennummernplatzhalter 3" hidden="1"/>
          <p:cNvSpPr>
            <a:spLocks noGrp="1"/>
          </p:cNvSpPr>
          <p:nvPr>
            <p:ph type="sldNum" sz="quarter" idx="4"/>
            <p:custDataLst>
              <p:tags r:id="rId10"/>
            </p:custDataLst>
          </p:nvPr>
        </p:nvSpPr>
        <p:spPr>
          <a:xfrm>
            <a:off x="279403" y="6464301"/>
            <a:ext cx="677333" cy="18415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lstStyle>
            <a:lvl1pPr algn="r" fontAlgn="auto">
              <a:spcBef>
                <a:spcPts val="0"/>
              </a:spcBef>
              <a:spcAft>
                <a:spcPts val="0"/>
              </a:spcAft>
              <a:defRPr sz="1200">
                <a:solidFill>
                  <a:srgbClr val="FFFFFF"/>
                </a:solidFill>
                <a:latin typeface="Calibri"/>
              </a:defRPr>
            </a:lvl1pPr>
          </a:lstStyle>
          <a:p>
            <a:fld id="{4B0A5099-6125-4817-9255-8ECBCB2C5B57}" type="slidenum">
              <a:rPr lang="en-US" smtClean="0"/>
              <a:pPr/>
              <a:t>‹#›</a:t>
            </a:fld>
            <a:endParaRPr lang="en-US"/>
          </a:p>
        </p:txBody>
      </p:sp>
      <p:grpSp>
        <p:nvGrpSpPr>
          <p:cNvPr id="11" name="Group 10"/>
          <p:cNvGrpSpPr/>
          <p:nvPr userDrawn="1"/>
        </p:nvGrpSpPr>
        <p:grpSpPr>
          <a:xfrm>
            <a:off x="3" y="15081"/>
            <a:ext cx="12191998" cy="1052133"/>
            <a:chOff x="2586250" y="759387"/>
            <a:chExt cx="12191998" cy="1052133"/>
          </a:xfrm>
        </p:grpSpPr>
        <p:sp>
          <p:nvSpPr>
            <p:cNvPr id="12" name="Rectangle 11"/>
            <p:cNvSpPr/>
            <p:nvPr userDrawn="1"/>
          </p:nvSpPr>
          <p:spPr>
            <a:xfrm>
              <a:off x="2586250" y="759387"/>
              <a:ext cx="12191998" cy="10521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a:solidFill>
                  <a:prstClr val="black"/>
                </a:solidFill>
              </a:endParaRPr>
            </a:p>
          </p:txBody>
        </p:sp>
        <p:grpSp>
          <p:nvGrpSpPr>
            <p:cNvPr id="13" name="Group 12"/>
            <p:cNvGrpSpPr/>
            <p:nvPr userDrawn="1"/>
          </p:nvGrpSpPr>
          <p:grpSpPr>
            <a:xfrm>
              <a:off x="3807723" y="759387"/>
              <a:ext cx="9803643" cy="1052133"/>
              <a:chOff x="-2" y="-61533"/>
              <a:chExt cx="9144002" cy="1052133"/>
            </a:xfrm>
          </p:grpSpPr>
          <p:sp>
            <p:nvSpPr>
              <p:cNvPr id="14" name="Rectangle 13"/>
              <p:cNvSpPr/>
              <p:nvPr/>
            </p:nvSpPr>
            <p:spPr>
              <a:xfrm>
                <a:off x="-2" y="1"/>
                <a:ext cx="9144002" cy="914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a:solidFill>
                    <a:prstClr val="black"/>
                  </a:solidFill>
                </a:endParaRPr>
              </a:p>
            </p:txBody>
          </p:sp>
          <p:grpSp>
            <p:nvGrpSpPr>
              <p:cNvPr id="15" name="Group 14"/>
              <p:cNvGrpSpPr/>
              <p:nvPr/>
            </p:nvGrpSpPr>
            <p:grpSpPr>
              <a:xfrm>
                <a:off x="391508" y="-61533"/>
                <a:ext cx="8226424" cy="1052133"/>
                <a:chOff x="391508" y="-120593"/>
                <a:chExt cx="8226424" cy="1052133"/>
              </a:xfrm>
            </p:grpSpPr>
            <p:pic>
              <p:nvPicPr>
                <p:cNvPr id="16" name="Picture 278"/>
                <p:cNvPicPr>
                  <a:picLocks noChangeAspect="1"/>
                </p:cNvPicPr>
                <p:nvPr userDrawn="1"/>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508" y="-120593"/>
                  <a:ext cx="1512320" cy="105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userDrawn="1"/>
              </p:nvPicPr>
              <p:blipFill>
                <a:blip r:embed="rId1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334871" y="-66325"/>
                  <a:ext cx="5283061" cy="891124"/>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4524115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algn="l" rtl="0" eaLnBrk="1" fontAlgn="base" hangingPunct="1">
        <a:spcBef>
          <a:spcPct val="0"/>
        </a:spcBef>
        <a:spcAft>
          <a:spcPct val="0"/>
        </a:spcAft>
        <a:defRPr sz="3401" kern="1200">
          <a:solidFill>
            <a:srgbClr val="000000"/>
          </a:solidFill>
          <a:latin typeface="+mj-lt"/>
          <a:ea typeface="+mj-ea"/>
          <a:cs typeface="+mj-cs"/>
        </a:defRPr>
      </a:lvl1pPr>
      <a:lvl2pPr algn="l" rtl="0" eaLnBrk="1" fontAlgn="base" hangingPunct="1">
        <a:spcBef>
          <a:spcPct val="0"/>
        </a:spcBef>
        <a:spcAft>
          <a:spcPct val="0"/>
        </a:spcAft>
        <a:defRPr sz="3401">
          <a:solidFill>
            <a:srgbClr val="000000"/>
          </a:solidFill>
          <a:latin typeface="Calibri" pitchFamily="34" charset="0"/>
        </a:defRPr>
      </a:lvl2pPr>
      <a:lvl3pPr algn="l" rtl="0" eaLnBrk="1" fontAlgn="base" hangingPunct="1">
        <a:spcBef>
          <a:spcPct val="0"/>
        </a:spcBef>
        <a:spcAft>
          <a:spcPct val="0"/>
        </a:spcAft>
        <a:defRPr sz="3401">
          <a:solidFill>
            <a:srgbClr val="000000"/>
          </a:solidFill>
          <a:latin typeface="Calibri" pitchFamily="34" charset="0"/>
        </a:defRPr>
      </a:lvl3pPr>
      <a:lvl4pPr algn="l" rtl="0" eaLnBrk="1" fontAlgn="base" hangingPunct="1">
        <a:spcBef>
          <a:spcPct val="0"/>
        </a:spcBef>
        <a:spcAft>
          <a:spcPct val="0"/>
        </a:spcAft>
        <a:defRPr sz="3401">
          <a:solidFill>
            <a:srgbClr val="000000"/>
          </a:solidFill>
          <a:latin typeface="Calibri" pitchFamily="34" charset="0"/>
        </a:defRPr>
      </a:lvl4pPr>
      <a:lvl5pPr algn="l" rtl="0" eaLnBrk="1" fontAlgn="base" hangingPunct="1">
        <a:spcBef>
          <a:spcPct val="0"/>
        </a:spcBef>
        <a:spcAft>
          <a:spcPct val="0"/>
        </a:spcAft>
        <a:defRPr sz="3401">
          <a:solidFill>
            <a:srgbClr val="000000"/>
          </a:solidFill>
          <a:latin typeface="Calibri" pitchFamily="34" charset="0"/>
        </a:defRPr>
      </a:lvl5pPr>
      <a:lvl6pPr marL="457195" algn="ctr" rtl="0" eaLnBrk="1" fontAlgn="base" hangingPunct="1">
        <a:spcBef>
          <a:spcPct val="0"/>
        </a:spcBef>
        <a:spcAft>
          <a:spcPct val="0"/>
        </a:spcAft>
        <a:defRPr sz="4400">
          <a:solidFill>
            <a:schemeClr val="tx1"/>
          </a:solidFill>
          <a:latin typeface="Calibri" pitchFamily="34" charset="0"/>
        </a:defRPr>
      </a:lvl6pPr>
      <a:lvl7pPr marL="914388" algn="ctr" rtl="0" eaLnBrk="1" fontAlgn="base" hangingPunct="1">
        <a:spcBef>
          <a:spcPct val="0"/>
        </a:spcBef>
        <a:spcAft>
          <a:spcPct val="0"/>
        </a:spcAft>
        <a:defRPr sz="4400">
          <a:solidFill>
            <a:schemeClr val="tx1"/>
          </a:solidFill>
          <a:latin typeface="Calibri" pitchFamily="34" charset="0"/>
        </a:defRPr>
      </a:lvl7pPr>
      <a:lvl8pPr marL="1371583" algn="ctr" rtl="0" eaLnBrk="1" fontAlgn="base" hangingPunct="1">
        <a:spcBef>
          <a:spcPct val="0"/>
        </a:spcBef>
        <a:spcAft>
          <a:spcPct val="0"/>
        </a:spcAft>
        <a:defRPr sz="4400">
          <a:solidFill>
            <a:schemeClr val="tx1"/>
          </a:solidFill>
          <a:latin typeface="Calibri" pitchFamily="34" charset="0"/>
        </a:defRPr>
      </a:lvl8pPr>
      <a:lvl9pPr marL="1828777" algn="ctr" rtl="0" eaLnBrk="1" fontAlgn="base" hangingPunct="1">
        <a:spcBef>
          <a:spcPct val="0"/>
        </a:spcBef>
        <a:spcAft>
          <a:spcPct val="0"/>
        </a:spcAft>
        <a:defRPr sz="4400">
          <a:solidFill>
            <a:schemeClr val="tx1"/>
          </a:solidFill>
          <a:latin typeface="Calibri" pitchFamily="34" charset="0"/>
        </a:defRPr>
      </a:lvl9pPr>
    </p:titleStyle>
    <p:bodyStyle>
      <a:lvl1pPr marL="215987" indent="-215987" algn="l" rtl="0" eaLnBrk="1" fontAlgn="base" hangingPunct="1">
        <a:spcBef>
          <a:spcPts val="0"/>
        </a:spcBef>
        <a:spcAft>
          <a:spcPts val="0"/>
        </a:spcAft>
        <a:buClrTx/>
        <a:buSzPct val="100000"/>
        <a:buFont typeface="Calibri"/>
        <a:buChar char="•"/>
        <a:defRPr sz="1801" b="0" i="0" u="none" kern="1200">
          <a:solidFill>
            <a:schemeClr val="tx1"/>
          </a:solidFill>
          <a:latin typeface="Calibri"/>
          <a:ea typeface="+mn-ea"/>
          <a:cs typeface="+mn-cs"/>
        </a:defRPr>
      </a:lvl1pPr>
      <a:lvl2pPr marL="431973" indent="-215987" algn="l" rtl="0" eaLnBrk="1" fontAlgn="base" hangingPunct="1">
        <a:spcBef>
          <a:spcPts val="0"/>
        </a:spcBef>
        <a:spcAft>
          <a:spcPts val="0"/>
        </a:spcAft>
        <a:buClrTx/>
        <a:buSzPct val="100000"/>
        <a:buFont typeface="Calibri"/>
        <a:buChar char="–"/>
        <a:defRPr sz="1801" b="0" i="0" u="none" kern="1200">
          <a:solidFill>
            <a:schemeClr val="tx1"/>
          </a:solidFill>
          <a:latin typeface="Calibri"/>
          <a:ea typeface="+mn-ea"/>
          <a:cs typeface="+mn-cs"/>
        </a:defRPr>
      </a:lvl2pPr>
      <a:lvl3pPr marL="647958" indent="-215987" algn="l" rtl="0" eaLnBrk="1" fontAlgn="base" hangingPunct="1">
        <a:spcBef>
          <a:spcPts val="0"/>
        </a:spcBef>
        <a:spcAft>
          <a:spcPts val="0"/>
        </a:spcAft>
        <a:buClrTx/>
        <a:buSzPct val="100000"/>
        <a:buFont typeface="Wingdings"/>
        <a:buChar char="§"/>
        <a:defRPr sz="1801" b="0" i="0" u="none" kern="1200">
          <a:solidFill>
            <a:schemeClr val="tx1"/>
          </a:solidFill>
          <a:latin typeface="Calibri"/>
          <a:ea typeface="+mn-ea"/>
          <a:cs typeface="+mn-cs"/>
        </a:defRPr>
      </a:lvl3pPr>
      <a:lvl4pPr marL="863945" indent="-215987" algn="l" rtl="0" eaLnBrk="1" fontAlgn="base" hangingPunct="1">
        <a:spcBef>
          <a:spcPts val="0"/>
        </a:spcBef>
        <a:spcAft>
          <a:spcPts val="0"/>
        </a:spcAft>
        <a:buClrTx/>
        <a:buSzPct val="100000"/>
        <a:buFont typeface="Calibri"/>
        <a:buChar char="•"/>
        <a:defRPr sz="1801" b="0" i="0" u="none" kern="1200">
          <a:solidFill>
            <a:schemeClr val="tx1"/>
          </a:solidFill>
          <a:latin typeface="Calibri"/>
          <a:ea typeface="+mn-ea"/>
          <a:cs typeface="+mn-cs"/>
        </a:defRPr>
      </a:lvl4pPr>
      <a:lvl5pPr marL="1079932" indent="-215987" algn="l" rtl="0" eaLnBrk="1" fontAlgn="base" hangingPunct="1">
        <a:spcBef>
          <a:spcPts val="0"/>
        </a:spcBef>
        <a:spcAft>
          <a:spcPts val="0"/>
        </a:spcAft>
        <a:buClrTx/>
        <a:buSzPct val="100000"/>
        <a:buFont typeface="Calibri"/>
        <a:buChar char="–"/>
        <a:defRPr sz="1801" b="0" i="0" u="none" kern="1200">
          <a:solidFill>
            <a:schemeClr val="tx1"/>
          </a:solidFill>
          <a:latin typeface="Calibri"/>
          <a:ea typeface="+mn-ea"/>
          <a:cs typeface="+mn-cs"/>
        </a:defRPr>
      </a:lvl5pPr>
      <a:lvl6pPr marL="2514568" indent="-228597" algn="l" defTabSz="9143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5"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l="63000" r="1000" b="8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638" y="489284"/>
            <a:ext cx="10362725" cy="9144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80251" y="2286000"/>
            <a:ext cx="10497111" cy="3200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gray">
          <a:xfrm>
            <a:off x="609600" y="6356352"/>
            <a:ext cx="2844800" cy="365125"/>
          </a:xfrm>
          <a:prstGeom prst="rect">
            <a:avLst/>
          </a:prstGeom>
        </p:spPr>
        <p:txBody>
          <a:bodyPr vert="horz" lIns="0" tIns="0" rIns="0" bIns="0" rtlCol="0" anchor="ctr">
            <a:noAutofit/>
          </a:bodyPr>
          <a:lstStyle>
            <a:lvl1pPr algn="l">
              <a:defRPr sz="1200">
                <a:solidFill>
                  <a:schemeClr val="tx1">
                    <a:tint val="75000"/>
                  </a:schemeClr>
                </a:solidFill>
                <a:latin typeface="+mn-lt"/>
                <a:ea typeface="Tw Cen MT" charset="0"/>
                <a:cs typeface="Tw Cen MT" charset="0"/>
              </a:defRPr>
            </a:lvl1pPr>
          </a:lstStyle>
          <a:p>
            <a:endParaRPr lang="en-US" dirty="0"/>
          </a:p>
        </p:txBody>
      </p:sp>
      <p:sp>
        <p:nvSpPr>
          <p:cNvPr id="5" name="Footer Placeholder 4"/>
          <p:cNvSpPr>
            <a:spLocks noGrp="1"/>
          </p:cNvSpPr>
          <p:nvPr>
            <p:ph type="ftr" sz="quarter" idx="3"/>
          </p:nvPr>
        </p:nvSpPr>
        <p:spPr bwMode="gray">
          <a:xfrm>
            <a:off x="4165601" y="6356352"/>
            <a:ext cx="3860800" cy="365125"/>
          </a:xfrm>
          <a:prstGeom prst="rect">
            <a:avLst/>
          </a:prstGeom>
        </p:spPr>
        <p:txBody>
          <a:bodyPr vert="horz" lIns="0" tIns="0" rIns="0" bIns="0" rtlCol="0" anchor="ctr">
            <a:noAutofit/>
          </a:bodyPr>
          <a:lstStyle>
            <a:lvl1pPr algn="ctr">
              <a:defRPr sz="1200">
                <a:solidFill>
                  <a:schemeClr val="tx1">
                    <a:tint val="75000"/>
                  </a:schemeClr>
                </a:solidFill>
                <a:latin typeface="+mn-lt"/>
                <a:ea typeface="Tw Cen MT" charset="0"/>
                <a:cs typeface="Tw Cen MT" charset="0"/>
              </a:defRPr>
            </a:lvl1pPr>
          </a:lstStyle>
          <a:p>
            <a:r>
              <a:rPr lang="en-US"/>
              <a:t>SUH PWG</a:t>
            </a:r>
            <a:endParaRPr lang="en-US" dirty="0"/>
          </a:p>
        </p:txBody>
      </p:sp>
      <p:sp>
        <p:nvSpPr>
          <p:cNvPr id="6" name="Slide Number Placeholder 5"/>
          <p:cNvSpPr>
            <a:spLocks noGrp="1"/>
          </p:cNvSpPr>
          <p:nvPr>
            <p:ph type="sldNum" sz="quarter" idx="4"/>
          </p:nvPr>
        </p:nvSpPr>
        <p:spPr bwMode="gray">
          <a:xfrm>
            <a:off x="8737601" y="6356352"/>
            <a:ext cx="2844800" cy="365125"/>
          </a:xfrm>
          <a:prstGeom prst="rect">
            <a:avLst/>
          </a:prstGeom>
        </p:spPr>
        <p:txBody>
          <a:bodyPr vert="horz" lIns="0" tIns="0" rIns="0" bIns="0" rtlCol="0" anchor="ctr">
            <a:noAutofit/>
          </a:bodyPr>
          <a:lstStyle>
            <a:lvl1pPr algn="r">
              <a:defRPr sz="1200">
                <a:solidFill>
                  <a:schemeClr val="tx1">
                    <a:tint val="75000"/>
                  </a:schemeClr>
                </a:solidFill>
                <a:latin typeface="+mn-lt"/>
                <a:ea typeface="Tw Cen MT" charset="0"/>
                <a:cs typeface="Tw Cen MT" charset="0"/>
              </a:defRPr>
            </a:lvl1pPr>
          </a:lstStyle>
          <a:p>
            <a:fld id="{3D20DFA8-C5FE-DB44-9BF9-1274EAD5637C}" type="slidenum">
              <a:rPr lang="en-US" smtClean="0"/>
              <a:pPr/>
              <a:t>‹#›</a:t>
            </a:fld>
            <a:endParaRPr lang="en-US" dirty="0"/>
          </a:p>
        </p:txBody>
      </p:sp>
      <p:grpSp>
        <p:nvGrpSpPr>
          <p:cNvPr id="13" name="Group 12">
            <a:extLst>
              <a:ext uri="{FF2B5EF4-FFF2-40B4-BE49-F238E27FC236}">
                <a16:creationId xmlns:a16="http://schemas.microsoft.com/office/drawing/2014/main" xmlns="" id="{E99987AE-1815-46BB-A197-23B4EF5A4B87}"/>
              </a:ext>
            </a:extLst>
          </p:cNvPr>
          <p:cNvGrpSpPr/>
          <p:nvPr/>
        </p:nvGrpSpPr>
        <p:grpSpPr>
          <a:xfrm>
            <a:off x="3" y="15081"/>
            <a:ext cx="12191998" cy="1052133"/>
            <a:chOff x="2586250" y="759387"/>
            <a:chExt cx="12191998" cy="1052133"/>
          </a:xfrm>
        </p:grpSpPr>
        <p:sp>
          <p:nvSpPr>
            <p:cNvPr id="14" name="Rectangle 13">
              <a:extLst>
                <a:ext uri="{FF2B5EF4-FFF2-40B4-BE49-F238E27FC236}">
                  <a16:creationId xmlns:a16="http://schemas.microsoft.com/office/drawing/2014/main" xmlns="" id="{234C214A-F1D4-4F1F-BC55-6E3379A97AAF}"/>
                </a:ext>
              </a:extLst>
            </p:cNvPr>
            <p:cNvSpPr/>
            <p:nvPr userDrawn="1"/>
          </p:nvSpPr>
          <p:spPr>
            <a:xfrm>
              <a:off x="2586250" y="759387"/>
              <a:ext cx="12191998" cy="10521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dirty="0">
                <a:solidFill>
                  <a:prstClr val="black"/>
                </a:solidFill>
              </a:endParaRPr>
            </a:p>
          </p:txBody>
        </p:sp>
        <p:grpSp>
          <p:nvGrpSpPr>
            <p:cNvPr id="15" name="Group 14">
              <a:extLst>
                <a:ext uri="{FF2B5EF4-FFF2-40B4-BE49-F238E27FC236}">
                  <a16:creationId xmlns:a16="http://schemas.microsoft.com/office/drawing/2014/main" xmlns="" id="{62174216-71A7-450C-BA35-383555461283}"/>
                </a:ext>
              </a:extLst>
            </p:cNvPr>
            <p:cNvGrpSpPr/>
            <p:nvPr userDrawn="1"/>
          </p:nvGrpSpPr>
          <p:grpSpPr>
            <a:xfrm>
              <a:off x="3807723" y="759387"/>
              <a:ext cx="9803643" cy="1052133"/>
              <a:chOff x="-2" y="-61533"/>
              <a:chExt cx="9144002" cy="1052133"/>
            </a:xfrm>
          </p:grpSpPr>
          <p:sp>
            <p:nvSpPr>
              <p:cNvPr id="16" name="Rectangle 15">
                <a:extLst>
                  <a:ext uri="{FF2B5EF4-FFF2-40B4-BE49-F238E27FC236}">
                    <a16:creationId xmlns:a16="http://schemas.microsoft.com/office/drawing/2014/main" xmlns="" id="{1E38B8B6-D55A-42C9-A9AE-9BB24F77675B}"/>
                  </a:ext>
                </a:extLst>
              </p:cNvPr>
              <p:cNvSpPr/>
              <p:nvPr/>
            </p:nvSpPr>
            <p:spPr>
              <a:xfrm>
                <a:off x="-2" y="1"/>
                <a:ext cx="9144002" cy="914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1801" dirty="0">
                  <a:solidFill>
                    <a:prstClr val="black"/>
                  </a:solidFill>
                </a:endParaRPr>
              </a:p>
            </p:txBody>
          </p:sp>
          <p:pic>
            <p:nvPicPr>
              <p:cNvPr id="17" name="Picture 278">
                <a:extLst>
                  <a:ext uri="{FF2B5EF4-FFF2-40B4-BE49-F238E27FC236}">
                    <a16:creationId xmlns:a16="http://schemas.microsoft.com/office/drawing/2014/main" xmlns="" id="{20B61B8F-503D-4A54-BFAE-2124FFD9D533}"/>
                  </a:ext>
                </a:extLst>
              </p:cNvPr>
              <p:cNvPicPr>
                <a:picLocks noChangeAspect="1"/>
              </p:cNvPicPr>
              <p:nvPr userDrawn="1"/>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508" y="-61533"/>
                <a:ext cx="1512320" cy="105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8" name="Group 17">
            <a:extLst>
              <a:ext uri="{FF2B5EF4-FFF2-40B4-BE49-F238E27FC236}">
                <a16:creationId xmlns:a16="http://schemas.microsoft.com/office/drawing/2014/main" xmlns="" id="{65B4B9FC-7AD6-4666-AB7F-1E6135E10CE3}"/>
              </a:ext>
            </a:extLst>
          </p:cNvPr>
          <p:cNvGrpSpPr/>
          <p:nvPr/>
        </p:nvGrpSpPr>
        <p:grpSpPr>
          <a:xfrm>
            <a:off x="3645282" y="74465"/>
            <a:ext cx="6727535" cy="819215"/>
            <a:chOff x="3645282" y="74465"/>
            <a:chExt cx="6727535" cy="819215"/>
          </a:xfrm>
        </p:grpSpPr>
        <p:pic>
          <p:nvPicPr>
            <p:cNvPr id="19" name="Picture 18">
              <a:extLst>
                <a:ext uri="{FF2B5EF4-FFF2-40B4-BE49-F238E27FC236}">
                  <a16:creationId xmlns:a16="http://schemas.microsoft.com/office/drawing/2014/main" xmlns="" id="{4D573A50-3779-471B-96B5-8EA8AAE8FDCF}"/>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3645282" y="123338"/>
              <a:ext cx="2030279" cy="770342"/>
            </a:xfrm>
            <a:prstGeom prst="rect">
              <a:avLst/>
            </a:prstGeom>
          </p:spPr>
        </p:pic>
        <p:pic>
          <p:nvPicPr>
            <p:cNvPr id="20" name="Picture 19">
              <a:extLst>
                <a:ext uri="{FF2B5EF4-FFF2-40B4-BE49-F238E27FC236}">
                  <a16:creationId xmlns:a16="http://schemas.microsoft.com/office/drawing/2014/main" xmlns="" id="{4AD9B2C4-E5EC-4607-8EB0-C5EC81358DA1}"/>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5783171" y="396468"/>
              <a:ext cx="3413047" cy="271427"/>
            </a:xfrm>
            <a:prstGeom prst="rect">
              <a:avLst/>
            </a:prstGeom>
          </p:spPr>
        </p:pic>
        <p:pic>
          <p:nvPicPr>
            <p:cNvPr id="21" name="Picture 20">
              <a:extLst>
                <a:ext uri="{FF2B5EF4-FFF2-40B4-BE49-F238E27FC236}">
                  <a16:creationId xmlns:a16="http://schemas.microsoft.com/office/drawing/2014/main" xmlns="" id="{81B8CA9C-4512-4D99-A6B5-D1B2DABA3033}"/>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9415731" y="74465"/>
              <a:ext cx="957086" cy="678011"/>
            </a:xfrm>
            <a:prstGeom prst="rect">
              <a:avLst/>
            </a:prstGeom>
          </p:spPr>
        </p:pic>
      </p:grpSp>
    </p:spTree>
    <p:extLst>
      <p:ext uri="{BB962C8B-B14F-4D97-AF65-F5344CB8AC3E}">
        <p14:creationId xmlns:p14="http://schemas.microsoft.com/office/powerpoint/2010/main" val="32960869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p:titleStyle>
    <p:bodyStyle>
      <a:lvl1pPr marL="127000" indent="-127000" algn="l" defTabSz="457200" rtl="0" eaLnBrk="1" latinLnBrk="0" hangingPunct="1">
        <a:spcBef>
          <a:spcPts val="1200"/>
        </a:spcBef>
        <a:buSzPct val="25000"/>
        <a:buFont typeface="Tw Cen MT" charset="-120"/>
        <a:buChar char=" "/>
        <a:tabLst/>
        <a:defRPr sz="2400" kern="1200">
          <a:solidFill>
            <a:schemeClr val="tx2"/>
          </a:solidFill>
          <a:latin typeface="+mn-lt"/>
          <a:ea typeface="Tw Cen MT" charset="0"/>
          <a:cs typeface="Tw Cen MT" charset="0"/>
        </a:defRPr>
      </a:lvl1pPr>
      <a:lvl2pPr marL="742950" indent="-285750" algn="l" defTabSz="457200" rtl="0" eaLnBrk="1" latinLnBrk="0" hangingPunct="1">
        <a:spcBef>
          <a:spcPts val="1200"/>
        </a:spcBef>
        <a:buClr>
          <a:schemeClr val="accent2"/>
        </a:buClr>
        <a:buFont typeface="Tw Cen MT" charset="0"/>
        <a:buChar char="•"/>
        <a:defRPr sz="2400" kern="1200">
          <a:solidFill>
            <a:schemeClr val="tx2"/>
          </a:solidFill>
          <a:latin typeface="+mn-lt"/>
          <a:ea typeface="Tw Cen MT" charset="0"/>
          <a:cs typeface="Tw Cen MT" charset="0"/>
        </a:defRPr>
      </a:lvl2pPr>
      <a:lvl3pPr marL="1143000" indent="-228600" algn="l" defTabSz="457200" rtl="0" eaLnBrk="1" latinLnBrk="0" hangingPunct="1">
        <a:spcBef>
          <a:spcPts val="1200"/>
        </a:spcBef>
        <a:buClr>
          <a:schemeClr val="accent1"/>
        </a:buClr>
        <a:buFont typeface="Tw Cen MT" charset="-120"/>
        <a:buChar char="–"/>
        <a:defRPr sz="2000" kern="1200">
          <a:solidFill>
            <a:schemeClr val="tx2"/>
          </a:solidFill>
          <a:latin typeface="+mn-lt"/>
          <a:ea typeface="Tw Cen MT" charset="0"/>
          <a:cs typeface="Tw Cen MT" charset="0"/>
        </a:defRPr>
      </a:lvl3pPr>
      <a:lvl4pPr marL="16002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4pPr>
      <a:lvl5pPr marL="20574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39">
          <p15:clr>
            <a:srgbClr val="F26B43"/>
          </p15:clr>
        </p15:guide>
        <p15:guide id="3" pos="2567">
          <p15:clr>
            <a:srgbClr val="F26B43"/>
          </p15:clr>
        </p15:guide>
        <p15:guide id="4" pos="5111">
          <p15:clr>
            <a:srgbClr val="F26B43"/>
          </p15:clr>
        </p15:guide>
        <p15:guide id="5" pos="287">
          <p15:clr>
            <a:srgbClr val="F26B43"/>
          </p15:clr>
        </p15:guide>
        <p15:guide id="6" pos="7391">
          <p15:clr>
            <a:srgbClr val="F26B43"/>
          </p15:clr>
        </p15:guide>
        <p15:guide id="7" orient="horz" pos="1440">
          <p15:clr>
            <a:srgbClr val="F26B43"/>
          </p15:clr>
        </p15:guide>
        <p15:guide id="8" orient="horz" pos="288">
          <p15:clr>
            <a:srgbClr val="F26B43"/>
          </p15:clr>
        </p15:guide>
        <p15:guide id="9" orient="horz" pos="2880">
          <p15:clr>
            <a:srgbClr val="F26B43"/>
          </p15:clr>
        </p15:guide>
        <p15:guide id="10"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4.xml"/><Relationship Id="rId7" Type="http://schemas.openxmlformats.org/officeDocument/2006/relationships/diagramColors" Target="../diagrams/colors11.xml"/><Relationship Id="rId2" Type="http://schemas.openxmlformats.org/officeDocument/2006/relationships/slideLayout" Target="../slideLayouts/slideLayout27.xml"/><Relationship Id="rId1" Type="http://schemas.openxmlformats.org/officeDocument/2006/relationships/themeOverride" Target="../theme/themeOverride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5.xml"/><Relationship Id="rId7" Type="http://schemas.openxmlformats.org/officeDocument/2006/relationships/diagramColors" Target="../diagrams/colors12.xml"/><Relationship Id="rId2" Type="http://schemas.openxmlformats.org/officeDocument/2006/relationships/slideLayout" Target="../slideLayouts/slideLayout27.xml"/><Relationship Id="rId1" Type="http://schemas.openxmlformats.org/officeDocument/2006/relationships/themeOverride" Target="../theme/themeOverride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6.xml"/><Relationship Id="rId7" Type="http://schemas.openxmlformats.org/officeDocument/2006/relationships/diagramColors" Target="../diagrams/colors13.xml"/><Relationship Id="rId2" Type="http://schemas.openxmlformats.org/officeDocument/2006/relationships/slideLayout" Target="../slideLayouts/slideLayout27.xml"/><Relationship Id="rId1" Type="http://schemas.openxmlformats.org/officeDocument/2006/relationships/themeOverride" Target="../theme/themeOverride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7.xml"/><Relationship Id="rId7" Type="http://schemas.openxmlformats.org/officeDocument/2006/relationships/diagramColors" Target="../diagrams/colors14.xml"/><Relationship Id="rId2" Type="http://schemas.openxmlformats.org/officeDocument/2006/relationships/slideLayout" Target="../slideLayouts/slideLayout27.xml"/><Relationship Id="rId1" Type="http://schemas.openxmlformats.org/officeDocument/2006/relationships/themeOverride" Target="../theme/themeOverride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8.xml"/><Relationship Id="rId7" Type="http://schemas.openxmlformats.org/officeDocument/2006/relationships/diagramColors" Target="../diagrams/colors15.xml"/><Relationship Id="rId2" Type="http://schemas.openxmlformats.org/officeDocument/2006/relationships/slideLayout" Target="../slideLayouts/slideLayout27.xml"/><Relationship Id="rId1" Type="http://schemas.openxmlformats.org/officeDocument/2006/relationships/themeOverride" Target="../theme/themeOverride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9.xml"/><Relationship Id="rId7" Type="http://schemas.openxmlformats.org/officeDocument/2006/relationships/diagramColors" Target="../diagrams/colors16.xml"/><Relationship Id="rId2" Type="http://schemas.openxmlformats.org/officeDocument/2006/relationships/slideLayout" Target="../slideLayouts/slideLayout27.xml"/><Relationship Id="rId1" Type="http://schemas.openxmlformats.org/officeDocument/2006/relationships/themeOverride" Target="../theme/themeOverride9.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0.xml"/><Relationship Id="rId7" Type="http://schemas.openxmlformats.org/officeDocument/2006/relationships/diagramColors" Target="../diagrams/colors17.xml"/><Relationship Id="rId2" Type="http://schemas.openxmlformats.org/officeDocument/2006/relationships/slideLayout" Target="../slideLayouts/slideLayout27.xml"/><Relationship Id="rId1" Type="http://schemas.openxmlformats.org/officeDocument/2006/relationships/themeOverride" Target="../theme/themeOverride10.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1.xml"/><Relationship Id="rId7" Type="http://schemas.openxmlformats.org/officeDocument/2006/relationships/diagramColors" Target="../diagrams/colors18.xml"/><Relationship Id="rId2" Type="http://schemas.openxmlformats.org/officeDocument/2006/relationships/slideLayout" Target="../slideLayouts/slideLayout27.xml"/><Relationship Id="rId1" Type="http://schemas.openxmlformats.org/officeDocument/2006/relationships/themeOverride" Target="../theme/themeOverride11.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8.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2.xml"/><Relationship Id="rId7" Type="http://schemas.openxmlformats.org/officeDocument/2006/relationships/diagramColors" Target="../diagrams/colors19.xml"/><Relationship Id="rId2" Type="http://schemas.openxmlformats.org/officeDocument/2006/relationships/slideLayout" Target="../slideLayouts/slideLayout27.xml"/><Relationship Id="rId1" Type="http://schemas.openxmlformats.org/officeDocument/2006/relationships/themeOverride" Target="../theme/themeOverride1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19.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13.xml"/><Relationship Id="rId7" Type="http://schemas.openxmlformats.org/officeDocument/2006/relationships/diagramColors" Target="../diagrams/colors20.xml"/><Relationship Id="rId2" Type="http://schemas.openxmlformats.org/officeDocument/2006/relationships/slideLayout" Target="../slideLayouts/slideLayout27.xml"/><Relationship Id="rId1" Type="http://schemas.openxmlformats.org/officeDocument/2006/relationships/themeOverride" Target="../theme/themeOverride1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chart" Target="../charts/chart1.xml"/><Relationship Id="rId2" Type="http://schemas.openxmlformats.org/officeDocument/2006/relationships/diagramData" Target="../diagrams/data27.xml"/><Relationship Id="rId1" Type="http://schemas.openxmlformats.org/officeDocument/2006/relationships/slideLayout" Target="../slideLayouts/slideLayout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6.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28.xml.rels><?xml version="1.0" encoding="UTF-8" standalone="yes"?>
<Relationships xmlns="http://schemas.openxmlformats.org/package/2006/relationships"><Relationship Id="rId8" Type="http://schemas.microsoft.com/office/2007/relationships/diagramDrawing" Target="../diagrams/drawing30.xml"/><Relationship Id="rId13" Type="http://schemas.microsoft.com/office/2007/relationships/diagramDrawing" Target="../diagrams/drawing31.xml"/><Relationship Id="rId3" Type="http://schemas.openxmlformats.org/officeDocument/2006/relationships/notesSlide" Target="../notesSlides/notesSlide15.xml"/><Relationship Id="rId7" Type="http://schemas.openxmlformats.org/officeDocument/2006/relationships/diagramColors" Target="../diagrams/colors30.xml"/><Relationship Id="rId12" Type="http://schemas.openxmlformats.org/officeDocument/2006/relationships/diagramColors" Target="../diagrams/colors31.xml"/><Relationship Id="rId2" Type="http://schemas.openxmlformats.org/officeDocument/2006/relationships/slideLayout" Target="../slideLayouts/slideLayout27.xml"/><Relationship Id="rId1" Type="http://schemas.openxmlformats.org/officeDocument/2006/relationships/themeOverride" Target="../theme/themeOverride14.xml"/><Relationship Id="rId6" Type="http://schemas.openxmlformats.org/officeDocument/2006/relationships/diagramQuickStyle" Target="../diagrams/quickStyle30.xml"/><Relationship Id="rId11" Type="http://schemas.openxmlformats.org/officeDocument/2006/relationships/diagramQuickStyle" Target="../diagrams/quickStyle31.xml"/><Relationship Id="rId5" Type="http://schemas.openxmlformats.org/officeDocument/2006/relationships/diagramLayout" Target="../diagrams/layout30.xml"/><Relationship Id="rId10" Type="http://schemas.openxmlformats.org/officeDocument/2006/relationships/diagramLayout" Target="../diagrams/layout31.xml"/><Relationship Id="rId4" Type="http://schemas.openxmlformats.org/officeDocument/2006/relationships/diagramData" Target="../diagrams/data30.xml"/><Relationship Id="rId9" Type="http://schemas.openxmlformats.org/officeDocument/2006/relationships/diagramData" Target="../diagrams/data31.xml"/><Relationship Id="rId1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6.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6.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6.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6.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6.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6.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6.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6.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6.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5.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openxmlformats.org/officeDocument/2006/relationships/image" Target="../media/image26.jpeg"/><Relationship Id="rId3" Type="http://schemas.openxmlformats.org/officeDocument/2006/relationships/notesSlide" Target="../notesSlides/notesSlide2.xml"/><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image" Target="../media/image25.jpeg"/><Relationship Id="rId2" Type="http://schemas.openxmlformats.org/officeDocument/2006/relationships/slideLayout" Target="../slideLayouts/slideLayout27.xml"/><Relationship Id="rId16" Type="http://schemas.openxmlformats.org/officeDocument/2006/relationships/image" Target="../media/image24.jpeg"/><Relationship Id="rId1" Type="http://schemas.openxmlformats.org/officeDocument/2006/relationships/themeOverride" Target="../theme/themeOverride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5" Type="http://schemas.openxmlformats.org/officeDocument/2006/relationships/image" Target="../media/image23.jpeg"/><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3.xml"/><Relationship Id="rId7" Type="http://schemas.openxmlformats.org/officeDocument/2006/relationships/diagramColors" Target="../diagrams/colors10.xml"/><Relationship Id="rId2" Type="http://schemas.openxmlformats.org/officeDocument/2006/relationships/slideLayout" Target="../slideLayouts/slideLayout27.xml"/><Relationship Id="rId1" Type="http://schemas.openxmlformats.org/officeDocument/2006/relationships/themeOverride" Target="../theme/themeOverride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A5099-6125-4817-9255-8ECBCB2C5B57}"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9" name="Title 8">
            <a:extLst>
              <a:ext uri="{FF2B5EF4-FFF2-40B4-BE49-F238E27FC236}">
                <a16:creationId xmlns:a16="http://schemas.microsoft.com/office/drawing/2014/main" xmlns="" id="{99CF8060-B68A-47FB-8392-B69D52BF64EA}"/>
              </a:ext>
            </a:extLst>
          </p:cNvPr>
          <p:cNvSpPr txBox="1">
            <a:spLocks/>
          </p:cNvSpPr>
          <p:nvPr/>
        </p:nvSpPr>
        <p:spPr>
          <a:xfrm>
            <a:off x="4854356" y="0"/>
            <a:ext cx="7337644" cy="6858000"/>
          </a:xfrm>
          <a:prstGeom prst="rect">
            <a:avLst/>
          </a:prstGeom>
          <a:solidFill>
            <a:srgbClr val="FFFFCC"/>
          </a:solidFill>
        </p:spPr>
        <p:txBody>
          <a:bodyPr vert="horz" lIns="0" tIns="0" rIns="0" bIns="0" rtlCol="0" anchor="ctr">
            <a:noAutofit/>
          </a:bodyPr>
          <a:lstStyle>
            <a:lvl1pPr algn="ctr" defTabSz="457200" rtl="0" eaLnBrk="1" latinLnBrk="0" hangingPunct="1">
              <a:lnSpc>
                <a:spcPct val="70000"/>
              </a:lnSpc>
              <a:spcBef>
                <a:spcPct val="0"/>
              </a:spcBef>
              <a:buNone/>
              <a:defRPr sz="5400" b="0" kern="1200" cap="all" spc="600" baseline="0">
                <a:solidFill>
                  <a:schemeClr val="tx2"/>
                </a:solidFill>
                <a:latin typeface="+mj-lt"/>
                <a:ea typeface="+mj-ea"/>
                <a:cs typeface="+mj-cs"/>
              </a:defRPr>
            </a:lvl1pPr>
          </a:lstStyle>
          <a:p>
            <a:pPr algn="ctr">
              <a:lnSpc>
                <a:spcPct val="100000"/>
              </a:lnSpc>
            </a:pPr>
            <a:endParaRPr lang="en-US" sz="2000" b="1" spc="0" dirty="0">
              <a:solidFill>
                <a:schemeClr val="tx1"/>
              </a:solidFill>
              <a:latin typeface="Trebuchet MS" panose="020B0603020202020204" pitchFamily="34" charset="0"/>
            </a:endParaRPr>
          </a:p>
          <a:p>
            <a:pPr algn="ctr">
              <a:lnSpc>
                <a:spcPct val="100000"/>
              </a:lnSpc>
            </a:pPr>
            <a:endParaRPr lang="en-US" sz="2000" b="1" spc="0" dirty="0">
              <a:solidFill>
                <a:schemeClr val="tx1"/>
              </a:solidFill>
              <a:latin typeface="Antique Olive Roman" panose="020B0603020204030204" pitchFamily="34" charset="0"/>
            </a:endParaRPr>
          </a:p>
          <a:p>
            <a:pPr algn="ctr">
              <a:lnSpc>
                <a:spcPct val="100000"/>
              </a:lnSpc>
            </a:pPr>
            <a:r>
              <a:rPr lang="en-US" sz="2000" b="1" spc="0" dirty="0">
                <a:solidFill>
                  <a:schemeClr val="tx1"/>
                </a:solidFill>
                <a:latin typeface="Antique Olive Roman" panose="020B0603020204030204" pitchFamily="34" charset="0"/>
              </a:rPr>
              <a:t>MINISTRY OF LANDS, HOUSING AND URBAN DEVELOPMENT</a:t>
            </a:r>
          </a:p>
          <a:p>
            <a:pPr algn="ctr">
              <a:lnSpc>
                <a:spcPct val="100000"/>
              </a:lnSpc>
            </a:pPr>
            <a:endParaRPr lang="en-US" sz="2000" b="1" spc="0" dirty="0">
              <a:solidFill>
                <a:schemeClr val="tx1"/>
              </a:solidFill>
              <a:latin typeface="Antique Olive Roman" panose="020B0603020204030204" pitchFamily="34" charset="0"/>
            </a:endParaRPr>
          </a:p>
          <a:p>
            <a:pPr>
              <a:lnSpc>
                <a:spcPct val="100000"/>
              </a:lnSpc>
            </a:pPr>
            <a:r>
              <a:rPr lang="en-US" sz="2000" b="1" spc="0" dirty="0">
                <a:solidFill>
                  <a:schemeClr val="tx1"/>
                </a:solidFill>
                <a:latin typeface="Antique Olive Roman" panose="020B0603020204030204" pitchFamily="34" charset="0"/>
              </a:rPr>
              <a:t> </a:t>
            </a:r>
            <a:r>
              <a:rPr lang="en-US" sz="2800" b="1" spc="0" dirty="0">
                <a:solidFill>
                  <a:schemeClr val="tx1"/>
                </a:solidFill>
                <a:latin typeface="Antique Olive Roman" panose="020B0603020204030204" pitchFamily="34" charset="0"/>
              </a:rPr>
              <a:t>ROLE OF LAND MANAGEMENT TO NATIONAL DEVELOPMENT </a:t>
            </a:r>
            <a:endParaRPr lang="en-US" sz="2800" b="1" cap="none" spc="0" dirty="0">
              <a:solidFill>
                <a:prstClr val="black">
                  <a:lumMod val="50000"/>
                </a:prstClr>
              </a:solidFill>
              <a:latin typeface="Antique Olive Roman" panose="020B0603020204030204" pitchFamily="34" charset="0"/>
              <a:cs typeface="Arial" panose="020B0604020202020204" pitchFamily="34" charset="0"/>
            </a:endParaRPr>
          </a:p>
          <a:p>
            <a:pPr algn="ctr">
              <a:lnSpc>
                <a:spcPct val="100000"/>
              </a:lnSpc>
              <a:spcBef>
                <a:spcPts val="1200"/>
              </a:spcBef>
            </a:pPr>
            <a:endParaRPr lang="en-US" sz="2000" b="1" spc="0" dirty="0">
              <a:solidFill>
                <a:prstClr val="black">
                  <a:lumMod val="50000"/>
                </a:prstClr>
              </a:solidFill>
              <a:latin typeface="Antique Olive Roman" panose="020B0603020204030204" pitchFamily="34" charset="0"/>
              <a:cs typeface="Arial" panose="020B0604020202020204" pitchFamily="34" charset="0"/>
            </a:endParaRPr>
          </a:p>
          <a:p>
            <a:pPr algn="ctr">
              <a:lnSpc>
                <a:spcPct val="100000"/>
              </a:lnSpc>
              <a:spcBef>
                <a:spcPts val="1200"/>
              </a:spcBef>
            </a:pPr>
            <a:endParaRPr lang="en-US" sz="2000" b="1" spc="0" dirty="0">
              <a:solidFill>
                <a:prstClr val="black">
                  <a:lumMod val="50000"/>
                </a:prstClr>
              </a:solidFill>
              <a:latin typeface="Antique Olive Roman" panose="020B0603020204030204" pitchFamily="34" charset="0"/>
              <a:cs typeface="Arial" panose="020B0604020202020204" pitchFamily="34" charset="0"/>
            </a:endParaRPr>
          </a:p>
          <a:p>
            <a:pPr algn="ctr">
              <a:lnSpc>
                <a:spcPct val="100000"/>
              </a:lnSpc>
              <a:spcBef>
                <a:spcPts val="1200"/>
              </a:spcBef>
            </a:pPr>
            <a:r>
              <a:rPr lang="en-US" sz="1800" b="1" cap="none" spc="0" dirty="0" smtClean="0">
                <a:solidFill>
                  <a:prstClr val="black">
                    <a:lumMod val="50000"/>
                  </a:prstClr>
                </a:solidFill>
                <a:latin typeface="Antique Olive Roman" panose="020B0603020204030204" pitchFamily="34" charset="0"/>
                <a:cs typeface="Arial" panose="020B0604020202020204" pitchFamily="34" charset="0"/>
              </a:rPr>
              <a:t>Smith .T </a:t>
            </a:r>
            <a:r>
              <a:rPr lang="en-US" sz="1800" b="1" cap="none" spc="0" dirty="0" err="1" smtClean="0">
                <a:solidFill>
                  <a:prstClr val="black">
                    <a:lumMod val="50000"/>
                  </a:prstClr>
                </a:solidFill>
                <a:latin typeface="Antique Olive Roman" panose="020B0603020204030204" pitchFamily="34" charset="0"/>
                <a:cs typeface="Arial" panose="020B0604020202020204" pitchFamily="34" charset="0"/>
              </a:rPr>
              <a:t>Matsiko</a:t>
            </a:r>
            <a:endParaRPr lang="en-US" sz="1800" b="1" cap="none" spc="0" dirty="0">
              <a:solidFill>
                <a:prstClr val="black">
                  <a:lumMod val="50000"/>
                </a:prstClr>
              </a:solidFill>
              <a:latin typeface="Antique Olive Roman" panose="020B0603020204030204" pitchFamily="34" charset="0"/>
              <a:cs typeface="Arial" panose="020B0604020202020204" pitchFamily="34" charset="0"/>
            </a:endParaRPr>
          </a:p>
          <a:p>
            <a:pPr algn="ctr">
              <a:lnSpc>
                <a:spcPct val="100000"/>
              </a:lnSpc>
              <a:spcBef>
                <a:spcPts val="1200"/>
              </a:spcBef>
            </a:pPr>
            <a:endParaRPr lang="en-US" sz="1800" b="1" cap="none" spc="0" dirty="0">
              <a:solidFill>
                <a:prstClr val="black">
                  <a:lumMod val="50000"/>
                </a:prstClr>
              </a:solidFill>
              <a:latin typeface="Antique Olive Roman" panose="020B0603020204030204" pitchFamily="34" charset="0"/>
              <a:cs typeface="Arial" panose="020B0604020202020204" pitchFamily="34" charset="0"/>
            </a:endParaRPr>
          </a:p>
          <a:p>
            <a:pPr algn="ctr">
              <a:lnSpc>
                <a:spcPct val="100000"/>
              </a:lnSpc>
              <a:spcBef>
                <a:spcPts val="1200"/>
              </a:spcBef>
            </a:pPr>
            <a:r>
              <a:rPr lang="en-US" sz="1800" b="1" cap="none" spc="0" dirty="0" smtClean="0">
                <a:solidFill>
                  <a:prstClr val="black">
                    <a:lumMod val="50000"/>
                  </a:prstClr>
                </a:solidFill>
                <a:latin typeface="Antique Olive Roman" panose="020B0603020204030204" pitchFamily="34" charset="0"/>
                <a:cs typeface="Arial" panose="020B0604020202020204" pitchFamily="34" charset="0"/>
              </a:rPr>
              <a:t>ASSISTANT COMMISSIONER  M&amp;E</a:t>
            </a:r>
            <a:endParaRPr lang="en-US" sz="1800" b="1" cap="none" spc="0" dirty="0">
              <a:solidFill>
                <a:prstClr val="black">
                  <a:lumMod val="50000"/>
                </a:prstClr>
              </a:solidFill>
              <a:latin typeface="Antique Olive Roman" panose="020B0603020204030204" pitchFamily="34" charset="0"/>
              <a:cs typeface="Arial" panose="020B0604020202020204" pitchFamily="34" charset="0"/>
            </a:endParaRPr>
          </a:p>
          <a:p>
            <a:pPr algn="ctr">
              <a:lnSpc>
                <a:spcPct val="100000"/>
              </a:lnSpc>
              <a:spcBef>
                <a:spcPts val="1200"/>
              </a:spcBef>
            </a:pPr>
            <a:endParaRPr lang="en-US" sz="1800" b="1" cap="none" spc="0" dirty="0">
              <a:solidFill>
                <a:prstClr val="black">
                  <a:lumMod val="50000"/>
                </a:prstClr>
              </a:solidFill>
              <a:latin typeface="Antique Olive Roman" panose="020B0603020204030204" pitchFamily="34" charset="0"/>
              <a:cs typeface="Arial" panose="020B0604020202020204" pitchFamily="34" charset="0"/>
            </a:endParaRPr>
          </a:p>
          <a:p>
            <a:pPr>
              <a:lnSpc>
                <a:spcPct val="100000"/>
              </a:lnSpc>
              <a:spcBef>
                <a:spcPts val="1200"/>
              </a:spcBef>
            </a:pPr>
            <a:r>
              <a:rPr lang="en-US" sz="1800" b="1" cap="none" spc="0" dirty="0">
                <a:solidFill>
                  <a:prstClr val="black">
                    <a:lumMod val="50000"/>
                  </a:prstClr>
                </a:solidFill>
                <a:latin typeface="Antique Olive Roman" panose="020B0603020204030204" pitchFamily="34" charset="0"/>
                <a:cs typeface="Arial" panose="020B0604020202020204" pitchFamily="34" charset="0"/>
              </a:rPr>
              <a:t>LAND COFERENCE 2023</a:t>
            </a:r>
          </a:p>
          <a:p>
            <a:pPr>
              <a:lnSpc>
                <a:spcPct val="100000"/>
              </a:lnSpc>
              <a:spcBef>
                <a:spcPts val="1200"/>
              </a:spcBef>
            </a:pPr>
            <a:r>
              <a:rPr lang="en-US" sz="1800" b="1" cap="none" spc="0" dirty="0">
                <a:solidFill>
                  <a:prstClr val="black">
                    <a:lumMod val="50000"/>
                  </a:prstClr>
                </a:solidFill>
                <a:latin typeface="Antique Olive Roman" panose="020B0603020204030204" pitchFamily="34" charset="0"/>
                <a:cs typeface="Arial" panose="020B0604020202020204" pitchFamily="34" charset="0"/>
              </a:rPr>
              <a:t>22</a:t>
            </a:r>
            <a:r>
              <a:rPr lang="en-US" sz="1800" b="1" cap="none" spc="0" baseline="30000" dirty="0">
                <a:solidFill>
                  <a:prstClr val="black">
                    <a:lumMod val="50000"/>
                  </a:prstClr>
                </a:solidFill>
                <a:latin typeface="Antique Olive Roman" panose="020B0603020204030204" pitchFamily="34" charset="0"/>
                <a:cs typeface="Arial" panose="020B0604020202020204" pitchFamily="34" charset="0"/>
              </a:rPr>
              <a:t>nd</a:t>
            </a:r>
            <a:r>
              <a:rPr lang="en-US" sz="1800" b="1" cap="none" spc="0" dirty="0">
                <a:solidFill>
                  <a:prstClr val="black">
                    <a:lumMod val="50000"/>
                  </a:prstClr>
                </a:solidFill>
                <a:latin typeface="Antique Olive Roman" panose="020B0603020204030204" pitchFamily="34" charset="0"/>
                <a:cs typeface="Arial" panose="020B0604020202020204" pitchFamily="34" charset="0"/>
              </a:rPr>
              <a:t> – 23</a:t>
            </a:r>
            <a:r>
              <a:rPr lang="en-US" sz="1800" b="1" cap="none" spc="0" baseline="30000" dirty="0">
                <a:solidFill>
                  <a:prstClr val="black">
                    <a:lumMod val="50000"/>
                  </a:prstClr>
                </a:solidFill>
                <a:latin typeface="Antique Olive Roman" panose="020B0603020204030204" pitchFamily="34" charset="0"/>
                <a:cs typeface="Arial" panose="020B0604020202020204" pitchFamily="34" charset="0"/>
              </a:rPr>
              <a:t>rd</a:t>
            </a:r>
            <a:r>
              <a:rPr lang="en-US" sz="1800" b="1" cap="none" spc="0" dirty="0">
                <a:solidFill>
                  <a:prstClr val="black">
                    <a:lumMod val="50000"/>
                  </a:prstClr>
                </a:solidFill>
                <a:latin typeface="Antique Olive Roman" panose="020B0603020204030204" pitchFamily="34" charset="0"/>
                <a:cs typeface="Arial" panose="020B0604020202020204" pitchFamily="34" charset="0"/>
              </a:rPr>
              <a:t> 2023</a:t>
            </a:r>
          </a:p>
          <a:p>
            <a:pPr>
              <a:lnSpc>
                <a:spcPct val="100000"/>
              </a:lnSpc>
              <a:spcBef>
                <a:spcPts val="1200"/>
              </a:spcBef>
            </a:pPr>
            <a:endParaRPr lang="en-US" sz="1800" b="1" cap="none" spc="0" dirty="0">
              <a:solidFill>
                <a:prstClr val="black">
                  <a:lumMod val="50000"/>
                </a:prstClr>
              </a:solidFill>
              <a:latin typeface="Antique Olive Roman" panose="020B0603020204030204" pitchFamily="34" charset="0"/>
              <a:cs typeface="Arial" panose="020B0604020202020204" pitchFamily="34" charset="0"/>
            </a:endParaRPr>
          </a:p>
        </p:txBody>
      </p:sp>
      <p:cxnSp>
        <p:nvCxnSpPr>
          <p:cNvPr id="4" name="Straight Connector 3"/>
          <p:cNvCxnSpPr>
            <a:cxnSpLocks/>
          </p:cNvCxnSpPr>
          <p:nvPr/>
        </p:nvCxnSpPr>
        <p:spPr>
          <a:xfrm>
            <a:off x="5383120" y="2552003"/>
            <a:ext cx="656336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4104" name="Picture 8" descr="Uganda Vision 2040">
            <a:extLst>
              <a:ext uri="{FF2B5EF4-FFF2-40B4-BE49-F238E27FC236}">
                <a16:creationId xmlns:a16="http://schemas.microsoft.com/office/drawing/2014/main" xmlns="" id="{855D1F65-2075-74E9-6BE4-452323B72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14398"/>
            <a:ext cx="4933950" cy="518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65994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extLst>
              <p:ext uri="{D42A27DB-BD31-4B8C-83A1-F6EECF244321}">
                <p14:modId xmlns:p14="http://schemas.microsoft.com/office/powerpoint/2010/main" val="3060855376"/>
              </p:ext>
            </p:extLst>
          </p:nvPr>
        </p:nvGraphicFramePr>
        <p:xfrm>
          <a:off x="0" y="8350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4D43048F-BB9D-6D86-C41D-4C9FE78BD41F}"/>
              </a:ext>
            </a:extLst>
          </p:cNvPr>
          <p:cNvSpPr txBox="1"/>
          <p:nvPr/>
        </p:nvSpPr>
        <p:spPr>
          <a:xfrm>
            <a:off x="357187" y="1628220"/>
            <a:ext cx="11477625" cy="4093428"/>
          </a:xfrm>
          <a:prstGeom prst="rect">
            <a:avLst/>
          </a:prstGeom>
          <a:noFill/>
        </p:spPr>
        <p:txBody>
          <a:bodyPr wrap="square" lIns="0" tIns="0" rIns="0" bIns="0" rtlCol="0">
            <a:spAutoFit/>
          </a:bodyPr>
          <a:lstStyle/>
          <a:p>
            <a:pPr>
              <a:spcBef>
                <a:spcPts val="600"/>
              </a:spcBef>
            </a:pPr>
            <a:r>
              <a:rPr lang="en-US" sz="3200" b="1" dirty="0">
                <a:solidFill>
                  <a:schemeClr val="tx2"/>
                </a:solidFill>
              </a:rPr>
              <a:t>A) Improved Land Tenure </a:t>
            </a:r>
            <a:r>
              <a:rPr lang="en-US" sz="3200" b="1" dirty="0" smtClean="0">
                <a:solidFill>
                  <a:schemeClr val="tx2"/>
                </a:solidFill>
              </a:rPr>
              <a:t>Security(30%)</a:t>
            </a:r>
            <a:endParaRPr lang="en-US" sz="3200" b="1" dirty="0">
              <a:solidFill>
                <a:schemeClr val="tx2"/>
              </a:solidFill>
            </a:endParaRPr>
          </a:p>
          <a:p>
            <a:pPr>
              <a:spcBef>
                <a:spcPts val="600"/>
              </a:spcBef>
            </a:pPr>
            <a:r>
              <a:rPr lang="en-US" sz="3200" dirty="0">
                <a:solidFill>
                  <a:schemeClr val="tx2"/>
                </a:solidFill>
              </a:rPr>
              <a:t>Land reforms </a:t>
            </a:r>
            <a:r>
              <a:rPr lang="en-US" sz="3200" dirty="0" smtClean="0">
                <a:solidFill>
                  <a:schemeClr val="tx2"/>
                </a:solidFill>
              </a:rPr>
              <a:t>improved </a:t>
            </a:r>
            <a:r>
              <a:rPr lang="en-US" sz="3200" dirty="0">
                <a:solidFill>
                  <a:schemeClr val="tx2"/>
                </a:solidFill>
              </a:rPr>
              <a:t>the security of land tenure for small landholders, especially in rural areas. Prior to the reforms, land usage was regulated under the customary land tenure system, which often resulted in disputes over land ownership. The reforms have helped in instituting the formal registration of land ownership, which has reduced conflicts over land ownership </a:t>
            </a:r>
            <a:r>
              <a:rPr lang="en-US" sz="3200" dirty="0" smtClean="0">
                <a:solidFill>
                  <a:schemeClr val="tx2"/>
                </a:solidFill>
              </a:rPr>
              <a:t>and in turn</a:t>
            </a:r>
            <a:r>
              <a:rPr lang="en-US" sz="3200" dirty="0" smtClean="0">
                <a:solidFill>
                  <a:schemeClr val="tx2"/>
                </a:solidFill>
              </a:rPr>
              <a:t> improved </a:t>
            </a:r>
            <a:r>
              <a:rPr lang="en-US" sz="3200" dirty="0">
                <a:solidFill>
                  <a:schemeClr val="tx2"/>
                </a:solidFill>
              </a:rPr>
              <a:t>land </a:t>
            </a:r>
            <a:r>
              <a:rPr lang="en-US" sz="3200" dirty="0" smtClean="0">
                <a:solidFill>
                  <a:schemeClr val="tx2"/>
                </a:solidFill>
              </a:rPr>
              <a:t>use.</a:t>
            </a:r>
          </a:p>
          <a:p>
            <a:pPr>
              <a:spcBef>
                <a:spcPts val="600"/>
              </a:spcBef>
            </a:pPr>
            <a:endParaRPr lang="en-US" sz="3200" dirty="0">
              <a:solidFill>
                <a:schemeClr val="tx2"/>
              </a:solidFill>
            </a:endParaRPr>
          </a:p>
        </p:txBody>
      </p:sp>
    </p:spTree>
    <p:extLst>
      <p:ext uri="{BB962C8B-B14F-4D97-AF65-F5344CB8AC3E}">
        <p14:creationId xmlns:p14="http://schemas.microsoft.com/office/powerpoint/2010/main" val="2294149224"/>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nvGraphicFramePr>
        <p:xfrm>
          <a:off x="0" y="8350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4D43048F-BB9D-6D86-C41D-4C9FE78BD41F}"/>
              </a:ext>
            </a:extLst>
          </p:cNvPr>
          <p:cNvSpPr txBox="1"/>
          <p:nvPr/>
        </p:nvSpPr>
        <p:spPr>
          <a:xfrm>
            <a:off x="252412" y="1666979"/>
            <a:ext cx="11477625" cy="3524042"/>
          </a:xfrm>
          <a:prstGeom prst="rect">
            <a:avLst/>
          </a:prstGeom>
          <a:noFill/>
        </p:spPr>
        <p:txBody>
          <a:bodyPr wrap="square" lIns="0" tIns="0" rIns="0" bIns="0" rtlCol="0">
            <a:spAutoFit/>
          </a:bodyPr>
          <a:lstStyle/>
          <a:p>
            <a:pPr>
              <a:spcBef>
                <a:spcPts val="600"/>
              </a:spcBef>
            </a:pPr>
            <a:r>
              <a:rPr lang="en-US" sz="3200" b="1" dirty="0">
                <a:solidFill>
                  <a:schemeClr val="tx2"/>
                </a:solidFill>
              </a:rPr>
              <a:t>B) Promoting Agricultural </a:t>
            </a:r>
            <a:r>
              <a:rPr lang="en-US" sz="3200" b="1" dirty="0" smtClean="0">
                <a:solidFill>
                  <a:schemeClr val="tx2"/>
                </a:solidFill>
              </a:rPr>
              <a:t>Development(70%- WB,2018)</a:t>
            </a:r>
            <a:endParaRPr lang="en-US" sz="3200" b="1" dirty="0">
              <a:solidFill>
                <a:schemeClr val="tx2"/>
              </a:solidFill>
            </a:endParaRPr>
          </a:p>
          <a:p>
            <a:pPr>
              <a:spcBef>
                <a:spcPts val="600"/>
              </a:spcBef>
            </a:pPr>
            <a:r>
              <a:rPr lang="en-US" sz="3200" dirty="0">
                <a:solidFill>
                  <a:schemeClr val="tx2"/>
                </a:solidFill>
              </a:rPr>
              <a:t>The land reforms have facilitated the growth and development of the agricultural sector, which is a major source of employment and income in Uganda, with agriculture being the backbone of the country's economy. The reforms have promoted commercialization of agriculture among smallholder farmers, which has led to increased productivity and income, particularly in cash crop production areas.</a:t>
            </a:r>
          </a:p>
        </p:txBody>
      </p:sp>
    </p:spTree>
    <p:extLst>
      <p:ext uri="{BB962C8B-B14F-4D97-AF65-F5344CB8AC3E}">
        <p14:creationId xmlns:p14="http://schemas.microsoft.com/office/powerpoint/2010/main" val="910924884"/>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nvGraphicFramePr>
        <p:xfrm>
          <a:off x="0" y="8350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4D43048F-BB9D-6D86-C41D-4C9FE78BD41F}"/>
              </a:ext>
            </a:extLst>
          </p:cNvPr>
          <p:cNvSpPr txBox="1"/>
          <p:nvPr/>
        </p:nvSpPr>
        <p:spPr>
          <a:xfrm>
            <a:off x="252412" y="1666979"/>
            <a:ext cx="11477625" cy="4093428"/>
          </a:xfrm>
          <a:prstGeom prst="rect">
            <a:avLst/>
          </a:prstGeom>
          <a:noFill/>
        </p:spPr>
        <p:txBody>
          <a:bodyPr wrap="square" lIns="0" tIns="0" rIns="0" bIns="0" rtlCol="0">
            <a:spAutoFit/>
          </a:bodyPr>
          <a:lstStyle/>
          <a:p>
            <a:pPr>
              <a:spcBef>
                <a:spcPts val="600"/>
              </a:spcBef>
            </a:pPr>
            <a:r>
              <a:rPr lang="en-US" sz="3200" b="1" dirty="0">
                <a:solidFill>
                  <a:schemeClr val="tx2"/>
                </a:solidFill>
              </a:rPr>
              <a:t>C) Enhanced Access to </a:t>
            </a:r>
            <a:r>
              <a:rPr lang="en-US" sz="3200" b="1" dirty="0">
                <a:solidFill>
                  <a:schemeClr val="tx2"/>
                </a:solidFill>
              </a:rPr>
              <a:t>Credit(1.65 trillion or USD 660 million (4.8 percent of GDP</a:t>
            </a:r>
            <a:r>
              <a:rPr lang="en-US" sz="3200" b="1" dirty="0" smtClean="0">
                <a:solidFill>
                  <a:schemeClr val="tx2"/>
                </a:solidFill>
              </a:rPr>
              <a:t>)</a:t>
            </a:r>
            <a:endParaRPr lang="en-US" sz="3200" b="1" dirty="0">
              <a:solidFill>
                <a:schemeClr val="tx2"/>
              </a:solidFill>
            </a:endParaRPr>
          </a:p>
          <a:p>
            <a:pPr>
              <a:spcBef>
                <a:spcPts val="600"/>
              </a:spcBef>
            </a:pPr>
            <a:r>
              <a:rPr lang="en-US" sz="3200" dirty="0">
                <a:solidFill>
                  <a:schemeClr val="tx2"/>
                </a:solidFill>
              </a:rPr>
              <a:t>The registration of land ownership through the reforms </a:t>
            </a:r>
            <a:r>
              <a:rPr lang="en-US" sz="3200" dirty="0" smtClean="0">
                <a:solidFill>
                  <a:schemeClr val="tx2"/>
                </a:solidFill>
              </a:rPr>
              <a:t>have </a:t>
            </a:r>
            <a:r>
              <a:rPr lang="en-US" sz="3200" dirty="0">
                <a:solidFill>
                  <a:schemeClr val="tx2"/>
                </a:solidFill>
              </a:rPr>
              <a:t>provided security to lenders, allowing farmers and other landowners to access credit and bank loans </a:t>
            </a:r>
            <a:r>
              <a:rPr lang="en-US" sz="3200" dirty="0" smtClean="0">
                <a:solidFill>
                  <a:schemeClr val="tx2"/>
                </a:solidFill>
              </a:rPr>
              <a:t>using land </a:t>
            </a:r>
            <a:r>
              <a:rPr lang="en-US" sz="3200" dirty="0">
                <a:solidFill>
                  <a:schemeClr val="tx2"/>
                </a:solidFill>
              </a:rPr>
              <a:t>as collateral. The availability of credit has driven investments in agriculture</a:t>
            </a:r>
            <a:r>
              <a:rPr lang="en-US" sz="3200" dirty="0" smtClean="0">
                <a:solidFill>
                  <a:schemeClr val="tx2"/>
                </a:solidFill>
              </a:rPr>
              <a:t>, social services </a:t>
            </a:r>
            <a:r>
              <a:rPr lang="en-US" sz="3200" dirty="0">
                <a:solidFill>
                  <a:schemeClr val="tx2"/>
                </a:solidFill>
              </a:rPr>
              <a:t>resulting in increased production and higher </a:t>
            </a:r>
            <a:r>
              <a:rPr lang="en-US" sz="3200" dirty="0" smtClean="0">
                <a:solidFill>
                  <a:schemeClr val="tx2"/>
                </a:solidFill>
              </a:rPr>
              <a:t>incomes.</a:t>
            </a:r>
            <a:endParaRPr lang="en-US" sz="3200" dirty="0">
              <a:solidFill>
                <a:schemeClr val="tx2"/>
              </a:solidFill>
            </a:endParaRPr>
          </a:p>
          <a:p>
            <a:pPr>
              <a:spcBef>
                <a:spcPts val="600"/>
              </a:spcBef>
            </a:pPr>
            <a:endParaRPr lang="en-US" sz="3200" dirty="0">
              <a:solidFill>
                <a:schemeClr val="tx2"/>
              </a:solidFill>
            </a:endParaRPr>
          </a:p>
        </p:txBody>
      </p:sp>
    </p:spTree>
    <p:extLst>
      <p:ext uri="{BB962C8B-B14F-4D97-AF65-F5344CB8AC3E}">
        <p14:creationId xmlns:p14="http://schemas.microsoft.com/office/powerpoint/2010/main" val="4215155916"/>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extLst>
              <p:ext uri="{D42A27DB-BD31-4B8C-83A1-F6EECF244321}">
                <p14:modId xmlns:p14="http://schemas.microsoft.com/office/powerpoint/2010/main" val="2162286384"/>
              </p:ext>
            </p:extLst>
          </p:nvPr>
        </p:nvGraphicFramePr>
        <p:xfrm>
          <a:off x="0" y="7207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4D43048F-BB9D-6D86-C41D-4C9FE78BD41F}"/>
              </a:ext>
            </a:extLst>
          </p:cNvPr>
          <p:cNvSpPr txBox="1"/>
          <p:nvPr/>
        </p:nvSpPr>
        <p:spPr>
          <a:xfrm>
            <a:off x="252412" y="1457429"/>
            <a:ext cx="11477625" cy="3801041"/>
          </a:xfrm>
          <a:prstGeom prst="rect">
            <a:avLst/>
          </a:prstGeom>
          <a:noFill/>
        </p:spPr>
        <p:txBody>
          <a:bodyPr wrap="square" lIns="0" tIns="0" rIns="0" bIns="0" rtlCol="0">
            <a:spAutoFit/>
          </a:bodyPr>
          <a:lstStyle/>
          <a:p>
            <a:pPr>
              <a:spcBef>
                <a:spcPts val="600"/>
              </a:spcBef>
            </a:pPr>
            <a:r>
              <a:rPr lang="en-US" sz="3200" b="1" dirty="0" smtClean="0">
                <a:solidFill>
                  <a:schemeClr val="tx2"/>
                </a:solidFill>
              </a:rPr>
              <a:t>D) Increased Foreign </a:t>
            </a:r>
            <a:r>
              <a:rPr lang="en-US" sz="3200" b="1">
                <a:solidFill>
                  <a:schemeClr val="tx2"/>
                </a:solidFill>
              </a:rPr>
              <a:t>Investment(1.1bn-UNCTAD </a:t>
            </a:r>
            <a:r>
              <a:rPr lang="en-US" sz="3200" b="1" smtClean="0">
                <a:solidFill>
                  <a:schemeClr val="tx2"/>
                </a:solidFill>
              </a:rPr>
              <a:t>2022)</a:t>
            </a:r>
            <a:r>
              <a:rPr lang="en-US" sz="800" b="1" smtClean="0">
                <a:solidFill>
                  <a:schemeClr val="tx2"/>
                </a:solidFill>
              </a:rPr>
              <a:t>United </a:t>
            </a:r>
            <a:r>
              <a:rPr lang="en-US" sz="800" b="1" dirty="0">
                <a:solidFill>
                  <a:schemeClr val="tx2"/>
                </a:solidFill>
              </a:rPr>
              <a:t>Nations Conference on </a:t>
            </a:r>
            <a:r>
              <a:rPr lang="en-US" sz="800" b="1">
                <a:solidFill>
                  <a:schemeClr val="tx2"/>
                </a:solidFill>
              </a:rPr>
              <a:t>Trade </a:t>
            </a:r>
            <a:r>
              <a:rPr lang="en-US" sz="800" b="1">
                <a:solidFill>
                  <a:schemeClr val="tx2"/>
                </a:solidFill>
              </a:rPr>
              <a:t>&amp;</a:t>
            </a:r>
            <a:r>
              <a:rPr lang="en-US" sz="800" b="1" smtClean="0">
                <a:solidFill>
                  <a:schemeClr val="tx2"/>
                </a:solidFill>
              </a:rPr>
              <a:t> </a:t>
            </a:r>
            <a:r>
              <a:rPr lang="en-US" sz="800" b="1" dirty="0">
                <a:solidFill>
                  <a:schemeClr val="tx2"/>
                </a:solidFill>
              </a:rPr>
              <a:t>Development</a:t>
            </a:r>
          </a:p>
          <a:p>
            <a:pPr>
              <a:spcBef>
                <a:spcPts val="600"/>
              </a:spcBef>
            </a:pPr>
            <a:endParaRPr lang="en-US" sz="3200" b="1" dirty="0">
              <a:solidFill>
                <a:schemeClr val="tx2"/>
              </a:solidFill>
            </a:endParaRPr>
          </a:p>
          <a:p>
            <a:pPr>
              <a:spcBef>
                <a:spcPts val="600"/>
              </a:spcBef>
            </a:pPr>
            <a:r>
              <a:rPr lang="en-US" sz="3200" dirty="0">
                <a:solidFill>
                  <a:schemeClr val="tx2"/>
                </a:solidFill>
              </a:rPr>
              <a:t>The reforms have facilitated foreign investment by making it easier for investors to acquire land in Uganda. This has resulted in increased foreign investment in Uganda, as investors are attracted to the country’s large agro-industrial potential.</a:t>
            </a:r>
          </a:p>
          <a:p>
            <a:pPr>
              <a:spcBef>
                <a:spcPts val="600"/>
              </a:spcBef>
            </a:pPr>
            <a:endParaRPr lang="en-US" sz="3200" dirty="0">
              <a:solidFill>
                <a:schemeClr val="tx2"/>
              </a:solidFill>
            </a:endParaRPr>
          </a:p>
        </p:txBody>
      </p:sp>
    </p:spTree>
    <p:extLst>
      <p:ext uri="{BB962C8B-B14F-4D97-AF65-F5344CB8AC3E}">
        <p14:creationId xmlns:p14="http://schemas.microsoft.com/office/powerpoint/2010/main" val="273628712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extLst>
              <p:ext uri="{D42A27DB-BD31-4B8C-83A1-F6EECF244321}">
                <p14:modId xmlns:p14="http://schemas.microsoft.com/office/powerpoint/2010/main" val="3878918899"/>
              </p:ext>
            </p:extLst>
          </p:nvPr>
        </p:nvGraphicFramePr>
        <p:xfrm>
          <a:off x="0" y="7207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4D43048F-BB9D-6D86-C41D-4C9FE78BD41F}"/>
              </a:ext>
            </a:extLst>
          </p:cNvPr>
          <p:cNvSpPr txBox="1"/>
          <p:nvPr/>
        </p:nvSpPr>
        <p:spPr>
          <a:xfrm>
            <a:off x="288758" y="1457429"/>
            <a:ext cx="12046017" cy="8309967"/>
          </a:xfrm>
          <a:prstGeom prst="rect">
            <a:avLst/>
          </a:prstGeom>
          <a:noFill/>
        </p:spPr>
        <p:txBody>
          <a:bodyPr wrap="square" lIns="0" tIns="0" rIns="0" bIns="0" rtlCol="0">
            <a:spAutoFit/>
          </a:bodyPr>
          <a:lstStyle/>
          <a:p>
            <a:pPr>
              <a:spcBef>
                <a:spcPts val="600"/>
              </a:spcBef>
            </a:pPr>
            <a:r>
              <a:rPr lang="en-US" sz="3200" b="1" dirty="0" smtClean="0">
                <a:solidFill>
                  <a:schemeClr val="tx2"/>
                </a:solidFill>
              </a:rPr>
              <a:t>E) Reduced Cost of Doing Business(12</a:t>
            </a:r>
            <a:r>
              <a:rPr lang="en-US" sz="3200" b="1" baseline="30000" dirty="0" smtClean="0">
                <a:solidFill>
                  <a:schemeClr val="tx2"/>
                </a:solidFill>
              </a:rPr>
              <a:t>th</a:t>
            </a:r>
            <a:r>
              <a:rPr lang="en-US" sz="3200" b="1" dirty="0" smtClean="0">
                <a:solidFill>
                  <a:schemeClr val="tx2"/>
                </a:solidFill>
              </a:rPr>
              <a:t> in Africa-WB)</a:t>
            </a:r>
          </a:p>
          <a:p>
            <a:pPr>
              <a:spcBef>
                <a:spcPts val="600"/>
              </a:spcBef>
            </a:pPr>
            <a:r>
              <a:rPr lang="en-US" sz="3200" dirty="0" smtClean="0">
                <a:solidFill>
                  <a:schemeClr val="tx2"/>
                </a:solidFill>
              </a:rPr>
              <a:t>The reforms have reduced the cost of doing business through reduced turn around time for  land registration/transaction and extending land registration and other services closer to communities.</a:t>
            </a:r>
          </a:p>
          <a:p>
            <a:pPr>
              <a:spcBef>
                <a:spcPts val="600"/>
              </a:spcBef>
            </a:pPr>
            <a:endParaRPr lang="en-US" sz="3200" dirty="0">
              <a:solidFill>
                <a:schemeClr val="tx2"/>
              </a:solidFill>
            </a:endParaRPr>
          </a:p>
          <a:p>
            <a:pPr>
              <a:spcBef>
                <a:spcPts val="600"/>
              </a:spcBef>
            </a:pPr>
            <a:endParaRPr lang="en-US" sz="3200" dirty="0" smtClean="0">
              <a:solidFill>
                <a:schemeClr val="tx2"/>
              </a:solidFill>
            </a:endParaRPr>
          </a:p>
          <a:p>
            <a:pPr>
              <a:spcBef>
                <a:spcPts val="600"/>
              </a:spcBef>
            </a:pPr>
            <a:endParaRPr lang="en-US" sz="3200" dirty="0">
              <a:solidFill>
                <a:schemeClr val="tx2"/>
              </a:solidFill>
            </a:endParaRPr>
          </a:p>
          <a:p>
            <a:pPr>
              <a:spcBef>
                <a:spcPts val="600"/>
              </a:spcBef>
            </a:pPr>
            <a:endParaRPr lang="en-US" sz="3200" dirty="0" smtClean="0">
              <a:solidFill>
                <a:schemeClr val="tx2"/>
              </a:solidFill>
            </a:endParaRPr>
          </a:p>
          <a:p>
            <a:pPr>
              <a:spcBef>
                <a:spcPts val="600"/>
              </a:spcBef>
            </a:pPr>
            <a:endParaRPr lang="en-US" sz="3200" dirty="0">
              <a:solidFill>
                <a:schemeClr val="tx2"/>
              </a:solidFill>
            </a:endParaRPr>
          </a:p>
          <a:p>
            <a:pPr>
              <a:spcBef>
                <a:spcPts val="600"/>
              </a:spcBef>
            </a:pPr>
            <a:r>
              <a:rPr lang="en-US" sz="3200" dirty="0" smtClean="0">
                <a:solidFill>
                  <a:schemeClr val="tx2"/>
                </a:solidFill>
              </a:rPr>
              <a:t>Source: Doing Business , 2020</a:t>
            </a:r>
            <a:endParaRPr lang="en-US" sz="3200" dirty="0" smtClean="0">
              <a:solidFill>
                <a:schemeClr val="tx2"/>
              </a:solidFill>
            </a:endParaRPr>
          </a:p>
          <a:p>
            <a:pPr>
              <a:spcBef>
                <a:spcPts val="600"/>
              </a:spcBef>
            </a:pPr>
            <a:endParaRPr lang="en-US" sz="3200" dirty="0">
              <a:solidFill>
                <a:schemeClr val="tx2"/>
              </a:solidFill>
            </a:endParaRPr>
          </a:p>
          <a:p>
            <a:pPr>
              <a:spcBef>
                <a:spcPts val="600"/>
              </a:spcBef>
            </a:pPr>
            <a:endParaRPr lang="en-US" sz="3200" dirty="0" smtClean="0">
              <a:solidFill>
                <a:schemeClr val="tx2"/>
              </a:solidFill>
            </a:endParaRPr>
          </a:p>
          <a:p>
            <a:pPr>
              <a:spcBef>
                <a:spcPts val="600"/>
              </a:spcBef>
            </a:pPr>
            <a:endParaRPr lang="en-US" sz="3200" dirty="0">
              <a:solidFill>
                <a:schemeClr val="tx2"/>
              </a:solidFill>
            </a:endParaRPr>
          </a:p>
          <a:p>
            <a:pPr>
              <a:spcBef>
                <a:spcPts val="600"/>
              </a:spcBef>
            </a:pPr>
            <a:endParaRPr lang="en-US" sz="3200" dirty="0" smtClean="0">
              <a:solidFill>
                <a:schemeClr val="tx2"/>
              </a:solidFill>
            </a:endParaRPr>
          </a:p>
          <a:p>
            <a:pPr>
              <a:spcBef>
                <a:spcPts val="600"/>
              </a:spcBef>
            </a:pPr>
            <a:endParaRPr lang="en-US" sz="3200" dirty="0">
              <a:solidFill>
                <a:schemeClr val="tx2"/>
              </a:solidFill>
            </a:endParaRPr>
          </a:p>
        </p:txBody>
      </p:sp>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0553" t="62246" r="44539" b="20912"/>
          <a:stretch/>
        </p:blipFill>
        <p:spPr bwMode="auto">
          <a:xfrm>
            <a:off x="1265721" y="3460632"/>
            <a:ext cx="7238199" cy="265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877046"/>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nvGraphicFramePr>
        <p:xfrm>
          <a:off x="0" y="8350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4D43048F-BB9D-6D86-C41D-4C9FE78BD41F}"/>
              </a:ext>
            </a:extLst>
          </p:cNvPr>
          <p:cNvSpPr txBox="1"/>
          <p:nvPr/>
        </p:nvSpPr>
        <p:spPr>
          <a:xfrm>
            <a:off x="252412" y="1666979"/>
            <a:ext cx="11477625" cy="3524042"/>
          </a:xfrm>
          <a:prstGeom prst="rect">
            <a:avLst/>
          </a:prstGeom>
          <a:noFill/>
        </p:spPr>
        <p:txBody>
          <a:bodyPr wrap="square" lIns="0" tIns="0" rIns="0" bIns="0" rtlCol="0">
            <a:spAutoFit/>
          </a:bodyPr>
          <a:lstStyle/>
          <a:p>
            <a:pPr>
              <a:spcBef>
                <a:spcPts val="600"/>
              </a:spcBef>
            </a:pPr>
            <a:r>
              <a:rPr lang="en-US" sz="3200" b="1" dirty="0">
                <a:solidFill>
                  <a:schemeClr val="tx2"/>
                </a:solidFill>
              </a:rPr>
              <a:t>F) Improved Women’s Access to </a:t>
            </a:r>
            <a:r>
              <a:rPr lang="en-US" sz="3200" b="1" dirty="0" smtClean="0">
                <a:solidFill>
                  <a:schemeClr val="tx2"/>
                </a:solidFill>
              </a:rPr>
              <a:t>Land(26%- </a:t>
            </a:r>
            <a:r>
              <a:rPr lang="en-US" sz="3200" b="1" dirty="0">
                <a:solidFill>
                  <a:schemeClr val="tx2"/>
                </a:solidFill>
              </a:rPr>
              <a:t>Kevin </a:t>
            </a:r>
            <a:r>
              <a:rPr lang="en-US" sz="3200" b="1" dirty="0" err="1">
                <a:solidFill>
                  <a:schemeClr val="tx2"/>
                </a:solidFill>
              </a:rPr>
              <a:t>Eze</a:t>
            </a:r>
            <a:r>
              <a:rPr lang="en-US" sz="3200" b="1" dirty="0">
                <a:solidFill>
                  <a:schemeClr val="tx2"/>
                </a:solidFill>
              </a:rPr>
              <a:t>, ILC </a:t>
            </a:r>
            <a:r>
              <a:rPr lang="en-US" sz="3200" b="1" dirty="0" smtClean="0">
                <a:solidFill>
                  <a:schemeClr val="tx2"/>
                </a:solidFill>
              </a:rPr>
              <a:t>Africa, </a:t>
            </a:r>
            <a:r>
              <a:rPr lang="en-US" sz="3200" b="1" dirty="0" err="1">
                <a:solidFill>
                  <a:schemeClr val="tx2"/>
                </a:solidFill>
              </a:rPr>
              <a:t>Landesa</a:t>
            </a:r>
            <a:r>
              <a:rPr lang="en-US" sz="3200" b="1" dirty="0">
                <a:solidFill>
                  <a:schemeClr val="tx2"/>
                </a:solidFill>
              </a:rPr>
              <a:t> 2023</a:t>
            </a:r>
            <a:r>
              <a:rPr lang="en-US" sz="3200" b="1" dirty="0" smtClean="0">
                <a:solidFill>
                  <a:schemeClr val="tx2"/>
                </a:solidFill>
              </a:rPr>
              <a:t>)</a:t>
            </a:r>
            <a:endParaRPr lang="en-US" sz="3200" b="1" dirty="0">
              <a:solidFill>
                <a:schemeClr val="tx2"/>
              </a:solidFill>
            </a:endParaRPr>
          </a:p>
          <a:p>
            <a:pPr>
              <a:spcBef>
                <a:spcPts val="600"/>
              </a:spcBef>
            </a:pPr>
            <a:r>
              <a:rPr lang="en-US" sz="3200" dirty="0">
                <a:solidFill>
                  <a:schemeClr val="tx2"/>
                </a:solidFill>
              </a:rPr>
              <a:t>The land reforms such as CCOs and COs have also facilitated women's access to land ownership. Uganda has a patriarchal </a:t>
            </a:r>
            <a:r>
              <a:rPr lang="en-US" sz="3200" dirty="0" smtClean="0">
                <a:solidFill>
                  <a:schemeClr val="tx2"/>
                </a:solidFill>
              </a:rPr>
              <a:t>society that occasion marginalization of  women.  </a:t>
            </a:r>
            <a:r>
              <a:rPr lang="en-US" sz="3200" dirty="0" smtClean="0">
                <a:solidFill>
                  <a:schemeClr val="tx2"/>
                </a:solidFill>
              </a:rPr>
              <a:t>R</a:t>
            </a:r>
            <a:r>
              <a:rPr lang="en-US" sz="3200" dirty="0" smtClean="0">
                <a:solidFill>
                  <a:schemeClr val="tx2"/>
                </a:solidFill>
              </a:rPr>
              <a:t>eforms have  lessened this stereotype thus providing  </a:t>
            </a:r>
            <a:r>
              <a:rPr lang="en-US" sz="3200" dirty="0">
                <a:solidFill>
                  <a:schemeClr val="tx2"/>
                </a:solidFill>
              </a:rPr>
              <a:t>women with more equal opportunities to access and own </a:t>
            </a:r>
            <a:r>
              <a:rPr lang="en-US" sz="3200" dirty="0" smtClean="0">
                <a:solidFill>
                  <a:schemeClr val="tx2"/>
                </a:solidFill>
              </a:rPr>
              <a:t>land thus  </a:t>
            </a:r>
            <a:r>
              <a:rPr lang="en-US" sz="3200" dirty="0">
                <a:solidFill>
                  <a:schemeClr val="tx2"/>
                </a:solidFill>
              </a:rPr>
              <a:t>improving their economic status.</a:t>
            </a:r>
          </a:p>
        </p:txBody>
      </p:sp>
    </p:spTree>
    <p:extLst>
      <p:ext uri="{BB962C8B-B14F-4D97-AF65-F5344CB8AC3E}">
        <p14:creationId xmlns:p14="http://schemas.microsoft.com/office/powerpoint/2010/main" val="372045072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nvGraphicFramePr>
        <p:xfrm>
          <a:off x="0" y="8350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4D43048F-BB9D-6D86-C41D-4C9FE78BD41F}"/>
              </a:ext>
            </a:extLst>
          </p:cNvPr>
          <p:cNvSpPr txBox="1"/>
          <p:nvPr/>
        </p:nvSpPr>
        <p:spPr>
          <a:xfrm>
            <a:off x="252412" y="1666979"/>
            <a:ext cx="11477625" cy="2539157"/>
          </a:xfrm>
          <a:prstGeom prst="rect">
            <a:avLst/>
          </a:prstGeom>
          <a:noFill/>
        </p:spPr>
        <p:txBody>
          <a:bodyPr wrap="square" lIns="0" tIns="0" rIns="0" bIns="0" rtlCol="0">
            <a:spAutoFit/>
          </a:bodyPr>
          <a:lstStyle/>
          <a:p>
            <a:pPr>
              <a:spcBef>
                <a:spcPts val="600"/>
              </a:spcBef>
            </a:pPr>
            <a:r>
              <a:rPr lang="en-US" sz="3200" b="1" dirty="0">
                <a:solidFill>
                  <a:schemeClr val="tx2"/>
                </a:solidFill>
              </a:rPr>
              <a:t>G) Environmental </a:t>
            </a:r>
            <a:r>
              <a:rPr lang="en-US" sz="3200" b="1" dirty="0" smtClean="0">
                <a:solidFill>
                  <a:schemeClr val="tx2"/>
                </a:solidFill>
              </a:rPr>
              <a:t>Conservation(494 titles cancelled  in WL)</a:t>
            </a:r>
            <a:endParaRPr lang="en-US" sz="3200" b="1" dirty="0">
              <a:solidFill>
                <a:schemeClr val="tx2"/>
              </a:solidFill>
            </a:endParaRPr>
          </a:p>
          <a:p>
            <a:pPr>
              <a:spcBef>
                <a:spcPts val="600"/>
              </a:spcBef>
            </a:pPr>
            <a:r>
              <a:rPr lang="en-US" sz="3200" dirty="0">
                <a:solidFill>
                  <a:schemeClr val="tx2"/>
                </a:solidFill>
              </a:rPr>
              <a:t>The Land information System has aided conservation of titles by </a:t>
            </a:r>
            <a:r>
              <a:rPr lang="en-US" sz="3200" dirty="0" smtClean="0">
                <a:solidFill>
                  <a:schemeClr val="tx2"/>
                </a:solidFill>
              </a:rPr>
              <a:t>thwarting  </a:t>
            </a:r>
            <a:r>
              <a:rPr lang="en-US" sz="3200" dirty="0">
                <a:solidFill>
                  <a:schemeClr val="tx2"/>
                </a:solidFill>
              </a:rPr>
              <a:t>issuing of land titles in environmentally sensitive areas and also support cancellation of titles that had been issued in protected areas.</a:t>
            </a:r>
          </a:p>
        </p:txBody>
      </p:sp>
    </p:spTree>
    <p:extLst>
      <p:ext uri="{BB962C8B-B14F-4D97-AF65-F5344CB8AC3E}">
        <p14:creationId xmlns:p14="http://schemas.microsoft.com/office/powerpoint/2010/main" val="408328695"/>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nvGraphicFramePr>
        <p:xfrm>
          <a:off x="0" y="8350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4D43048F-BB9D-6D86-C41D-4C9FE78BD41F}"/>
              </a:ext>
            </a:extLst>
          </p:cNvPr>
          <p:cNvSpPr txBox="1"/>
          <p:nvPr/>
        </p:nvSpPr>
        <p:spPr>
          <a:xfrm>
            <a:off x="252412" y="1666979"/>
            <a:ext cx="11477625" cy="3031599"/>
          </a:xfrm>
          <a:prstGeom prst="rect">
            <a:avLst/>
          </a:prstGeom>
          <a:noFill/>
        </p:spPr>
        <p:txBody>
          <a:bodyPr wrap="square" lIns="0" tIns="0" rIns="0" bIns="0" rtlCol="0">
            <a:spAutoFit/>
          </a:bodyPr>
          <a:lstStyle/>
          <a:p>
            <a:pPr>
              <a:spcBef>
                <a:spcPts val="600"/>
              </a:spcBef>
            </a:pPr>
            <a:r>
              <a:rPr lang="en-US" sz="3200" b="1" dirty="0">
                <a:solidFill>
                  <a:schemeClr val="tx2"/>
                </a:solidFill>
              </a:rPr>
              <a:t>H</a:t>
            </a:r>
            <a:r>
              <a:rPr lang="en-US" sz="3200" b="1" dirty="0" smtClean="0">
                <a:solidFill>
                  <a:schemeClr val="tx2"/>
                </a:solidFill>
              </a:rPr>
              <a:t>) </a:t>
            </a:r>
            <a:r>
              <a:rPr lang="en-US" sz="3200" b="1" dirty="0" smtClean="0">
                <a:solidFill>
                  <a:schemeClr val="tx2"/>
                </a:solidFill>
              </a:rPr>
              <a:t>Projects Performance</a:t>
            </a:r>
            <a:endParaRPr lang="en-US" sz="3200" b="1" dirty="0">
              <a:solidFill>
                <a:schemeClr val="tx2"/>
              </a:solidFill>
            </a:endParaRPr>
          </a:p>
          <a:p>
            <a:pPr>
              <a:spcBef>
                <a:spcPts val="600"/>
              </a:spcBef>
            </a:pPr>
            <a:r>
              <a:rPr lang="en-US" sz="3200" dirty="0" smtClean="0">
                <a:solidFill>
                  <a:schemeClr val="tx2"/>
                </a:solidFill>
              </a:rPr>
              <a:t>Improved project performance is attributed to reforms under land acquisition that have  reduced turnaround time of  land acquisitions for infrastructure performance which in turn have improved </a:t>
            </a:r>
            <a:r>
              <a:rPr lang="en-US" sz="3200" dirty="0" err="1" smtClean="0">
                <a:solidFill>
                  <a:schemeClr val="tx2"/>
                </a:solidFill>
              </a:rPr>
              <a:t>perfromance</a:t>
            </a:r>
            <a:r>
              <a:rPr lang="en-US" sz="3200" dirty="0" smtClean="0">
                <a:solidFill>
                  <a:schemeClr val="tx2"/>
                </a:solidFill>
              </a:rPr>
              <a:t> by time, scope, and on Budget/cost. The estimated savings reported by UNRA is UGX 32bn annually.  </a:t>
            </a:r>
            <a:endParaRPr lang="en-US" sz="3200" dirty="0">
              <a:solidFill>
                <a:schemeClr val="tx2"/>
              </a:solidFill>
            </a:endParaRPr>
          </a:p>
        </p:txBody>
      </p:sp>
    </p:spTree>
    <p:extLst>
      <p:ext uri="{BB962C8B-B14F-4D97-AF65-F5344CB8AC3E}">
        <p14:creationId xmlns:p14="http://schemas.microsoft.com/office/powerpoint/2010/main" val="57501927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nvGraphicFramePr>
        <p:xfrm>
          <a:off x="0" y="8350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4D43048F-BB9D-6D86-C41D-4C9FE78BD41F}"/>
              </a:ext>
            </a:extLst>
          </p:cNvPr>
          <p:cNvSpPr txBox="1"/>
          <p:nvPr/>
        </p:nvSpPr>
        <p:spPr>
          <a:xfrm>
            <a:off x="252412" y="1666979"/>
            <a:ext cx="11477625" cy="5232202"/>
          </a:xfrm>
          <a:prstGeom prst="rect">
            <a:avLst/>
          </a:prstGeom>
          <a:noFill/>
        </p:spPr>
        <p:txBody>
          <a:bodyPr wrap="square" lIns="0" tIns="0" rIns="0" bIns="0" rtlCol="0">
            <a:spAutoFit/>
          </a:bodyPr>
          <a:lstStyle/>
          <a:p>
            <a:pPr>
              <a:spcBef>
                <a:spcPts val="600"/>
              </a:spcBef>
            </a:pPr>
            <a:r>
              <a:rPr lang="en-US" sz="3200" b="1" dirty="0" smtClean="0">
                <a:solidFill>
                  <a:schemeClr val="tx2"/>
                </a:solidFill>
              </a:rPr>
              <a:t>H</a:t>
            </a:r>
            <a:r>
              <a:rPr lang="en-US" sz="3200" b="1" dirty="0">
                <a:solidFill>
                  <a:schemeClr val="tx2"/>
                </a:solidFill>
              </a:rPr>
              <a:t>) Fiscal </a:t>
            </a:r>
            <a:r>
              <a:rPr lang="en-US" sz="3200" b="1" dirty="0" smtClean="0">
                <a:solidFill>
                  <a:schemeClr val="tx2"/>
                </a:solidFill>
              </a:rPr>
              <a:t>contribution( revenue 659.48 FY 2021/22-MLHUD; Expenditure efficiency -32bn Annually- UNRA)</a:t>
            </a:r>
            <a:endParaRPr lang="en-US" sz="3200" b="1" dirty="0" smtClean="0">
              <a:solidFill>
                <a:schemeClr val="tx2"/>
              </a:solidFill>
            </a:endParaRPr>
          </a:p>
          <a:p>
            <a:pPr>
              <a:spcBef>
                <a:spcPts val="600"/>
              </a:spcBef>
            </a:pPr>
            <a:r>
              <a:rPr lang="en-US" sz="3200" dirty="0" smtClean="0">
                <a:solidFill>
                  <a:schemeClr val="tx2"/>
                </a:solidFill>
              </a:rPr>
              <a:t>Land reforms have also contributed to increased revenue performance through improving efficiencies in generating Taxable and Non taxable revenues.</a:t>
            </a:r>
          </a:p>
          <a:p>
            <a:pPr>
              <a:spcBef>
                <a:spcPts val="600"/>
              </a:spcBef>
            </a:pPr>
            <a:endParaRPr lang="en-US" sz="3200" dirty="0" smtClean="0">
              <a:solidFill>
                <a:schemeClr val="tx2"/>
              </a:solidFill>
            </a:endParaRPr>
          </a:p>
          <a:p>
            <a:pPr>
              <a:spcBef>
                <a:spcPts val="600"/>
              </a:spcBef>
            </a:pPr>
            <a:r>
              <a:rPr lang="en-US" sz="3200" dirty="0" smtClean="0">
                <a:solidFill>
                  <a:schemeClr val="tx2"/>
                </a:solidFill>
              </a:rPr>
              <a:t>On the Government expenditure front, the reforms have improved the quality of valuations for land acquisition which have  lessened </a:t>
            </a:r>
            <a:r>
              <a:rPr lang="en-US" sz="3200" dirty="0">
                <a:solidFill>
                  <a:schemeClr val="tx2"/>
                </a:solidFill>
              </a:rPr>
              <a:t>G</a:t>
            </a:r>
            <a:r>
              <a:rPr lang="en-US" sz="3200" dirty="0" smtClean="0">
                <a:solidFill>
                  <a:schemeClr val="tx2"/>
                </a:solidFill>
              </a:rPr>
              <a:t>overnment expenditure burdens on compensations.</a:t>
            </a:r>
            <a:endParaRPr lang="en-US" sz="3200" dirty="0">
              <a:solidFill>
                <a:schemeClr val="tx2"/>
              </a:solidFill>
            </a:endParaRPr>
          </a:p>
          <a:p>
            <a:pPr>
              <a:spcBef>
                <a:spcPts val="600"/>
              </a:spcBef>
            </a:pPr>
            <a:endParaRPr lang="en-US" sz="3200" dirty="0">
              <a:solidFill>
                <a:schemeClr val="tx2"/>
              </a:solidFill>
            </a:endParaRPr>
          </a:p>
        </p:txBody>
      </p:sp>
    </p:spTree>
    <p:extLst>
      <p:ext uri="{BB962C8B-B14F-4D97-AF65-F5344CB8AC3E}">
        <p14:creationId xmlns:p14="http://schemas.microsoft.com/office/powerpoint/2010/main" val="235341701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nvGraphicFramePr>
        <p:xfrm>
          <a:off x="0" y="8350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4D43048F-BB9D-6D86-C41D-4C9FE78BD41F}"/>
              </a:ext>
            </a:extLst>
          </p:cNvPr>
          <p:cNvSpPr txBox="1"/>
          <p:nvPr/>
        </p:nvSpPr>
        <p:spPr>
          <a:xfrm>
            <a:off x="252412" y="1666979"/>
            <a:ext cx="11477625" cy="2046714"/>
          </a:xfrm>
          <a:prstGeom prst="rect">
            <a:avLst/>
          </a:prstGeom>
          <a:noFill/>
        </p:spPr>
        <p:txBody>
          <a:bodyPr wrap="square" lIns="0" tIns="0" rIns="0" bIns="0" rtlCol="0">
            <a:spAutoFit/>
          </a:bodyPr>
          <a:lstStyle/>
          <a:p>
            <a:pPr>
              <a:spcBef>
                <a:spcPts val="600"/>
              </a:spcBef>
            </a:pPr>
            <a:r>
              <a:rPr lang="en-US" sz="3200" b="1" dirty="0">
                <a:solidFill>
                  <a:schemeClr val="tx2"/>
                </a:solidFill>
              </a:rPr>
              <a:t>H</a:t>
            </a:r>
            <a:r>
              <a:rPr lang="en-US" sz="3200" b="1" dirty="0" smtClean="0">
                <a:solidFill>
                  <a:schemeClr val="tx2"/>
                </a:solidFill>
              </a:rPr>
              <a:t>) Improved Social security(30%)</a:t>
            </a:r>
            <a:endParaRPr lang="en-US" sz="3200" b="1" dirty="0">
              <a:solidFill>
                <a:schemeClr val="tx2"/>
              </a:solidFill>
            </a:endParaRPr>
          </a:p>
          <a:p>
            <a:pPr>
              <a:spcBef>
                <a:spcPts val="600"/>
              </a:spcBef>
            </a:pPr>
            <a:r>
              <a:rPr lang="en-US" sz="3200" dirty="0" smtClean="0">
                <a:solidFill>
                  <a:schemeClr val="tx2"/>
                </a:solidFill>
              </a:rPr>
              <a:t>Land is a </a:t>
            </a:r>
            <a:r>
              <a:rPr lang="en-US" sz="3200" dirty="0">
                <a:solidFill>
                  <a:schemeClr val="tx2"/>
                </a:solidFill>
              </a:rPr>
              <a:t>major social safety </a:t>
            </a:r>
            <a:r>
              <a:rPr lang="en-US" sz="3200" dirty="0" smtClean="0">
                <a:solidFill>
                  <a:schemeClr val="tx2"/>
                </a:solidFill>
              </a:rPr>
              <a:t>net in terms of -unemployment </a:t>
            </a:r>
            <a:r>
              <a:rPr lang="en-US" sz="3200" dirty="0">
                <a:solidFill>
                  <a:schemeClr val="tx2"/>
                </a:solidFill>
              </a:rPr>
              <a:t>security, minimum living security value, </a:t>
            </a:r>
            <a:r>
              <a:rPr lang="en-US" sz="3200" dirty="0" smtClean="0">
                <a:solidFill>
                  <a:schemeClr val="tx2"/>
                </a:solidFill>
              </a:rPr>
              <a:t>old-age security </a:t>
            </a:r>
            <a:r>
              <a:rPr lang="en-US" sz="3200" dirty="0">
                <a:solidFill>
                  <a:schemeClr val="tx2"/>
                </a:solidFill>
              </a:rPr>
              <a:t>value and </a:t>
            </a:r>
            <a:r>
              <a:rPr lang="en-US" sz="3200" dirty="0" smtClean="0">
                <a:solidFill>
                  <a:schemeClr val="tx2"/>
                </a:solidFill>
              </a:rPr>
              <a:t>medical security  </a:t>
            </a:r>
            <a:endParaRPr lang="en-US" sz="3200" dirty="0">
              <a:solidFill>
                <a:schemeClr val="tx2"/>
              </a:solidFill>
            </a:endParaRPr>
          </a:p>
        </p:txBody>
      </p:sp>
    </p:spTree>
    <p:extLst>
      <p:ext uri="{BB962C8B-B14F-4D97-AF65-F5344CB8AC3E}">
        <p14:creationId xmlns:p14="http://schemas.microsoft.com/office/powerpoint/2010/main" val="3745856235"/>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1"/>
          <p:cNvSpPr txBox="1">
            <a:spLocks/>
          </p:cNvSpPr>
          <p:nvPr/>
        </p:nvSpPr>
        <p:spPr>
          <a:xfrm>
            <a:off x="2036271" y="1371600"/>
            <a:ext cx="6296025" cy="4969264"/>
          </a:xfrm>
          <a:prstGeom prst="rect">
            <a:avLst/>
          </a:prstGeom>
          <a:solidFill>
            <a:schemeClr val="bg1"/>
          </a:solidFill>
        </p:spPr>
        <p:txBody>
          <a:bodyPr vert="horz" lIns="91440" tIns="45721" rIns="91440" bIns="45721"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defTabSz="914400" rtl="0" eaLnBrk="1" fontAlgn="base" latinLnBrk="0" hangingPunct="1">
              <a:lnSpc>
                <a:spcPct val="100000"/>
              </a:lnSpc>
              <a:spcBef>
                <a:spcPts val="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Slide Number Placeholder 1"/>
          <p:cNvSpPr>
            <a:spLocks noGrp="1"/>
          </p:cNvSpPr>
          <p:nvPr>
            <p:ph type="sldNum" sz="quarter" idx="12"/>
          </p:nvPr>
        </p:nvSpPr>
        <p:spPr>
          <a:xfrm>
            <a:off x="11319595" y="6601461"/>
            <a:ext cx="677333" cy="1841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FA7FD8-AF76-4804-A847-60C4060B6DE4}"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1" name="Diagram 10"/>
          <p:cNvGraphicFramePr/>
          <p:nvPr>
            <p:extLst>
              <p:ext uri="{D42A27DB-BD31-4B8C-83A1-F6EECF244321}">
                <p14:modId xmlns:p14="http://schemas.microsoft.com/office/powerpoint/2010/main" val="1670277390"/>
              </p:ext>
            </p:extLst>
          </p:nvPr>
        </p:nvGraphicFramePr>
        <p:xfrm>
          <a:off x="2036271" y="1490963"/>
          <a:ext cx="5557232" cy="4557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442760090"/>
              </p:ext>
            </p:extLst>
          </p:nvPr>
        </p:nvGraphicFramePr>
        <p:xfrm>
          <a:off x="257122" y="809074"/>
          <a:ext cx="5838878" cy="5625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8571135"/>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17137944"/>
              </p:ext>
            </p:extLst>
          </p:nvPr>
        </p:nvGraphicFramePr>
        <p:xfrm>
          <a:off x="491290" y="359444"/>
          <a:ext cx="6835941" cy="4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39391522"/>
              </p:ext>
            </p:extLst>
          </p:nvPr>
        </p:nvGraphicFramePr>
        <p:xfrm>
          <a:off x="504158" y="848372"/>
          <a:ext cx="11371010" cy="5133932"/>
        </p:xfrm>
        <a:graphic>
          <a:graphicData uri="http://schemas.openxmlformats.org/drawingml/2006/table">
            <a:tbl>
              <a:tblPr firstRow="1" bandRow="1">
                <a:tableStyleId>{85BE263C-DBD7-4A20-BB59-AAB30ACAA65A}</a:tableStyleId>
              </a:tblPr>
              <a:tblGrid>
                <a:gridCol w="590717">
                  <a:extLst>
                    <a:ext uri="{9D8B030D-6E8A-4147-A177-3AD203B41FA5}">
                      <a16:colId xmlns:a16="http://schemas.microsoft.com/office/drawing/2014/main" xmlns="" val="20000"/>
                    </a:ext>
                  </a:extLst>
                </a:gridCol>
                <a:gridCol w="3104147">
                  <a:extLst>
                    <a:ext uri="{9D8B030D-6E8A-4147-A177-3AD203B41FA5}">
                      <a16:colId xmlns:a16="http://schemas.microsoft.com/office/drawing/2014/main" xmlns="" val="20001"/>
                    </a:ext>
                  </a:extLst>
                </a:gridCol>
                <a:gridCol w="1540041">
                  <a:extLst>
                    <a:ext uri="{9D8B030D-6E8A-4147-A177-3AD203B41FA5}">
                      <a16:colId xmlns:a16="http://schemas.microsoft.com/office/drawing/2014/main" xmlns="" val="20002"/>
                    </a:ext>
                  </a:extLst>
                </a:gridCol>
                <a:gridCol w="1251284">
                  <a:extLst>
                    <a:ext uri="{9D8B030D-6E8A-4147-A177-3AD203B41FA5}">
                      <a16:colId xmlns:a16="http://schemas.microsoft.com/office/drawing/2014/main" xmlns="" val="20003"/>
                    </a:ext>
                  </a:extLst>
                </a:gridCol>
                <a:gridCol w="4884821">
                  <a:extLst>
                    <a:ext uri="{9D8B030D-6E8A-4147-A177-3AD203B41FA5}">
                      <a16:colId xmlns:a16="http://schemas.microsoft.com/office/drawing/2014/main" xmlns="" val="20004"/>
                    </a:ext>
                  </a:extLst>
                </a:gridCol>
              </a:tblGrid>
              <a:tr h="635195">
                <a:tc>
                  <a:txBody>
                    <a:bodyPr/>
                    <a:lstStyle/>
                    <a:p>
                      <a:r>
                        <a:rPr lang="en-US" dirty="0"/>
                        <a:t>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Key</a:t>
                      </a:r>
                      <a:r>
                        <a:rPr lang="en-US" baseline="0" dirty="0"/>
                        <a:t> </a:t>
                      </a:r>
                      <a:r>
                        <a:rPr lang="en-US" dirty="0"/>
                        <a:t>Performance</a:t>
                      </a:r>
                      <a:r>
                        <a:rPr lang="en-US" baseline="0" dirty="0"/>
                        <a:t> Indicator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Progress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92088">
                <a:tc>
                  <a:txBody>
                    <a:bodyPr/>
                    <a:lstStyle/>
                    <a:p>
                      <a:r>
                        <a:rPr lang="en-US" sz="1900" b="1" dirty="0">
                          <a:latin typeface="Tw Cen MT" panose="020B06020201040206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Average</a:t>
                      </a:r>
                      <a:r>
                        <a:rPr lang="en-US" sz="2000" b="0" baseline="0" dirty="0">
                          <a:latin typeface="Tw Cen MT" panose="020B0602020104020603" pitchFamily="34" charset="0"/>
                        </a:rPr>
                        <a:t> </a:t>
                      </a:r>
                      <a:r>
                        <a:rPr lang="en-US" sz="2000" b="0" dirty="0">
                          <a:latin typeface="Tw Cen MT" panose="020B0602020104020603" pitchFamily="34" charset="0"/>
                        </a:rPr>
                        <a:t>Time</a:t>
                      </a:r>
                      <a:r>
                        <a:rPr lang="en-US" sz="2000" b="0" baseline="0" dirty="0">
                          <a:latin typeface="Tw Cen MT" panose="020B0602020104020603" pitchFamily="34" charset="0"/>
                        </a:rPr>
                        <a:t> to process a transaction(Transfers and Mortgages)</a:t>
                      </a:r>
                      <a:endParaRPr lang="en-US" sz="2000" b="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b="1" dirty="0">
                          <a:latin typeface="Tw Cen MT" panose="020B0602020104020603" pitchFamily="34" charset="0"/>
                        </a:rPr>
                        <a:t>180 days </a:t>
                      </a:r>
                      <a:r>
                        <a:rPr lang="en-US" sz="1600" dirty="0">
                          <a:latin typeface="Tw Cen MT" panose="020B0602020104020603" pitchFamily="34" charset="0"/>
                        </a:rPr>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Tw Cen MT" panose="020B0602020104020603" pitchFamily="34" charset="0"/>
                        </a:rPr>
                        <a:t>1</a:t>
                      </a:r>
                      <a:r>
                        <a:rPr lang="en-US" sz="2000" baseline="0" dirty="0">
                          <a:latin typeface="Tw Cen MT" panose="020B0602020104020603" pitchFamily="34" charset="0"/>
                        </a:rPr>
                        <a:t>5 </a:t>
                      </a:r>
                      <a:r>
                        <a:rPr lang="en-US" sz="2000" dirty="0">
                          <a:latin typeface="Tw Cen MT" panose="020B0602020104020603" pitchFamily="34" charset="0"/>
                        </a:rPr>
                        <a:t>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The introduction of the LIS improved</a:t>
                      </a:r>
                      <a:r>
                        <a:rPr lang="en-US" sz="2000" baseline="0" dirty="0">
                          <a:latin typeface="Tw Cen MT" panose="020B0602020104020603" pitchFamily="34" charset="0"/>
                        </a:rPr>
                        <a:t> the efficiencies in land registration</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47793">
                <a:tc>
                  <a:txBody>
                    <a:bodyPr/>
                    <a:lstStyle/>
                    <a:p>
                      <a:r>
                        <a:rPr lang="en-US" sz="1900" b="1" dirty="0">
                          <a:latin typeface="Tw Cen MT" panose="020B0602020104020603"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Levels of compliance</a:t>
                      </a:r>
                      <a:r>
                        <a:rPr lang="en-US" sz="2000" b="0" baseline="0" dirty="0">
                          <a:latin typeface="Tw Cen MT" panose="020B0602020104020603" pitchFamily="34" charset="0"/>
                        </a:rPr>
                        <a:t> to Physical planning.</a:t>
                      </a:r>
                    </a:p>
                    <a:p>
                      <a:r>
                        <a:rPr lang="en-US" sz="2000" b="0" baseline="0" dirty="0">
                          <a:latin typeface="Tw Cen MT" panose="020B0602020104020603" pitchFamily="34" charset="0"/>
                        </a:rPr>
                        <a:t>(Where physical plans exist)</a:t>
                      </a:r>
                      <a:endParaRPr lang="en-US" sz="2000" b="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b="1" dirty="0">
                          <a:latin typeface="Tw Cen MT" panose="020B0602020104020603" pitchFamily="34" charset="0"/>
                        </a:rPr>
                        <a:t>20% </a:t>
                      </a:r>
                      <a:r>
                        <a:rPr lang="en-US" sz="1400" dirty="0">
                          <a:latin typeface="Tw Cen MT" panose="020B0602020104020603" pitchFamily="34" charset="0"/>
                        </a:rPr>
                        <a:t>(2015)</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Tw Cen MT" panose="020B0602020104020603" pitchFamily="34"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This accounts</a:t>
                      </a:r>
                      <a:r>
                        <a:rPr lang="en-US" sz="2000" baseline="0" dirty="0">
                          <a:latin typeface="Tw Cen MT" panose="020B0602020104020603" pitchFamily="34" charset="0"/>
                        </a:rPr>
                        <a:t> for only 15% of physical planning in Uganda, leaving  a gap of 85% that need to be achieved at all planning  levels.</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34125">
                <a:tc>
                  <a:txBody>
                    <a:bodyPr/>
                    <a:lstStyle/>
                    <a:p>
                      <a:r>
                        <a:rPr lang="en-US" sz="1900" b="1" dirty="0">
                          <a:latin typeface="Tw Cen MT" panose="020B0602020104020603"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New Titles produced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Tw Cen MT" panose="020B0602020104020603" pitchFamily="34" charset="0"/>
                        </a:rPr>
                        <a:t>450,000 </a:t>
                      </a:r>
                      <a:r>
                        <a:rPr lang="en-US" sz="1600" dirty="0">
                          <a:latin typeface="Tw Cen MT" panose="020B0602020104020603" pitchFamily="34" charset="0"/>
                        </a:rPr>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Tw Cen MT" panose="020B0602020104020603" pitchFamily="34" charset="0"/>
                        </a:rPr>
                        <a:t>2.42M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Tw Cen MT" panose="020B0602020104020603" pitchFamily="34" charset="0"/>
                        </a:rPr>
                        <a:t>Adaptation of</a:t>
                      </a:r>
                      <a:r>
                        <a:rPr lang="en-US" sz="2000" baseline="0" dirty="0" smtClean="0">
                          <a:latin typeface="Tw Cen MT" panose="020B0602020104020603" pitchFamily="34" charset="0"/>
                        </a:rPr>
                        <a:t> </a:t>
                      </a:r>
                      <a:r>
                        <a:rPr lang="en-US" sz="2000" dirty="0" smtClean="0">
                          <a:latin typeface="Tw Cen MT" panose="020B0602020104020603" pitchFamily="34" charset="0"/>
                        </a:rPr>
                        <a:t>supply </a:t>
                      </a:r>
                      <a:r>
                        <a:rPr lang="en-US" sz="2000" dirty="0">
                          <a:latin typeface="Tw Cen MT" panose="020B0602020104020603" pitchFamily="34" charset="0"/>
                        </a:rPr>
                        <a:t>driven approach through SLAAC and also intensified sensitization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92088">
                <a:tc>
                  <a:txBody>
                    <a:bodyPr/>
                    <a:lstStyle/>
                    <a:p>
                      <a:r>
                        <a:rPr lang="en-US" sz="1900" b="1" dirty="0">
                          <a:latin typeface="Tw Cen MT" panose="020B0602020104020603"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Land Acquisition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Tw Cen MT" panose="020B0602020104020603" pitchFamily="34" charset="0"/>
                        </a:rPr>
                        <a:t>123 </a:t>
                      </a:r>
                      <a:r>
                        <a:rPr lang="en-US" sz="1600" dirty="0">
                          <a:latin typeface="Tw Cen MT" panose="020B0602020104020603" pitchFamily="34" charset="0"/>
                        </a:rPr>
                        <a:t>(2015)</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latin typeface="Tw Cen MT" panose="020B0602020104020603" pitchFamily="34" charset="0"/>
                        </a:rPr>
                        <a:t>1,217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Good</a:t>
                      </a:r>
                      <a:r>
                        <a:rPr lang="en-US" sz="2000" baseline="0" dirty="0">
                          <a:latin typeface="Tw Cen MT" panose="020B0602020104020603" pitchFamily="34" charset="0"/>
                        </a:rPr>
                        <a:t> performance, however still far from additional  200 projects with a portfolio  of UGX 8Trn  required under the NDPIII</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20</a:t>
            </a:fld>
            <a:endParaRPr lang="en-US" dirty="0"/>
          </a:p>
        </p:txBody>
      </p:sp>
    </p:spTree>
    <p:extLst>
      <p:ext uri="{BB962C8B-B14F-4D97-AF65-F5344CB8AC3E}">
        <p14:creationId xmlns:p14="http://schemas.microsoft.com/office/powerpoint/2010/main" val="4169462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80105318"/>
              </p:ext>
            </p:extLst>
          </p:nvPr>
        </p:nvGraphicFramePr>
        <p:xfrm>
          <a:off x="1128965" y="371476"/>
          <a:ext cx="6980320" cy="4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137027841"/>
              </p:ext>
            </p:extLst>
          </p:nvPr>
        </p:nvGraphicFramePr>
        <p:xfrm>
          <a:off x="504158" y="848370"/>
          <a:ext cx="11371010" cy="5344588"/>
        </p:xfrm>
        <a:graphic>
          <a:graphicData uri="http://schemas.openxmlformats.org/drawingml/2006/table">
            <a:tbl>
              <a:tblPr firstRow="1" bandRow="1">
                <a:tableStyleId>{85BE263C-DBD7-4A20-BB59-AAB30ACAA65A}</a:tableStyleId>
              </a:tblPr>
              <a:tblGrid>
                <a:gridCol w="590717">
                  <a:extLst>
                    <a:ext uri="{9D8B030D-6E8A-4147-A177-3AD203B41FA5}">
                      <a16:colId xmlns:a16="http://schemas.microsoft.com/office/drawing/2014/main" xmlns="" val="20000"/>
                    </a:ext>
                  </a:extLst>
                </a:gridCol>
                <a:gridCol w="3104147">
                  <a:extLst>
                    <a:ext uri="{9D8B030D-6E8A-4147-A177-3AD203B41FA5}">
                      <a16:colId xmlns:a16="http://schemas.microsoft.com/office/drawing/2014/main" xmlns="" val="20001"/>
                    </a:ext>
                  </a:extLst>
                </a:gridCol>
                <a:gridCol w="1371599">
                  <a:extLst>
                    <a:ext uri="{9D8B030D-6E8A-4147-A177-3AD203B41FA5}">
                      <a16:colId xmlns:a16="http://schemas.microsoft.com/office/drawing/2014/main" xmlns="" val="20002"/>
                    </a:ext>
                  </a:extLst>
                </a:gridCol>
                <a:gridCol w="1287379">
                  <a:extLst>
                    <a:ext uri="{9D8B030D-6E8A-4147-A177-3AD203B41FA5}">
                      <a16:colId xmlns:a16="http://schemas.microsoft.com/office/drawing/2014/main" xmlns="" val="20003"/>
                    </a:ext>
                  </a:extLst>
                </a:gridCol>
                <a:gridCol w="5017168">
                  <a:extLst>
                    <a:ext uri="{9D8B030D-6E8A-4147-A177-3AD203B41FA5}">
                      <a16:colId xmlns:a16="http://schemas.microsoft.com/office/drawing/2014/main" xmlns="" val="20004"/>
                    </a:ext>
                  </a:extLst>
                </a:gridCol>
              </a:tblGrid>
              <a:tr h="756495">
                <a:tc>
                  <a:txBody>
                    <a:bodyPr/>
                    <a:lstStyle/>
                    <a:p>
                      <a:r>
                        <a:rPr lang="en-US" dirty="0"/>
                        <a:t>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Key</a:t>
                      </a:r>
                      <a:r>
                        <a:rPr lang="en-US" baseline="0" dirty="0"/>
                        <a:t> </a:t>
                      </a:r>
                      <a:r>
                        <a:rPr lang="en-US" dirty="0"/>
                        <a:t>Performance</a:t>
                      </a:r>
                      <a:r>
                        <a:rPr lang="en-US" baseline="0" dirty="0"/>
                        <a:t> Indicator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Progress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86483">
                <a:tc>
                  <a:txBody>
                    <a:bodyPr/>
                    <a:lstStyle/>
                    <a:p>
                      <a:r>
                        <a:rPr lang="en-US" sz="2000" b="1" dirty="0">
                          <a:latin typeface="Tw Cen MT" panose="020B0602020104020603"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Level of Physical planning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latin typeface="Tw Cen MT" panose="020B0602020104020603" pitchFamily="34" charset="0"/>
                        </a:rPr>
                        <a:t>3% </a:t>
                      </a:r>
                      <a:r>
                        <a:rPr lang="en-US" sz="1600" dirty="0">
                          <a:latin typeface="Tw Cen MT" panose="020B0602020104020603" pitchFamily="34" charset="0"/>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latin typeface="Tw Cen MT" panose="020B0602020104020603"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This</a:t>
                      </a:r>
                      <a:r>
                        <a:rPr lang="en-US" sz="2000" baseline="0" dirty="0">
                          <a:latin typeface="Tw Cen MT" panose="020B0602020104020603" pitchFamily="34" charset="0"/>
                        </a:rPr>
                        <a:t> explains the proliferation of slums and complexity in infrastructural services e.g. water, high cost of land acquisition  for infrastructure projects etc.</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85130">
                <a:tc>
                  <a:txBody>
                    <a:bodyPr/>
                    <a:lstStyle/>
                    <a:p>
                      <a:r>
                        <a:rPr lang="en-US" sz="2000" b="1" dirty="0">
                          <a:latin typeface="Tw Cen MT" panose="020B0602020104020603"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International boarder surveyed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latin typeface="Tw Cen MT" panose="020B0602020104020603" pitchFamily="34" charset="0"/>
                        </a:rPr>
                        <a:t>112</a:t>
                      </a:r>
                      <a:r>
                        <a:rPr lang="en-US" sz="2000" dirty="0">
                          <a:latin typeface="Tw Cen MT" panose="020B0602020104020603" pitchFamily="34" charset="0"/>
                        </a:rPr>
                        <a:t> </a:t>
                      </a:r>
                      <a:r>
                        <a:rPr lang="en-US" sz="1400" dirty="0">
                          <a:latin typeface="Tw Cen MT" panose="020B0602020104020603" pitchFamily="34" charset="0"/>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latin typeface="Tw Cen MT" panose="020B0602020104020603" pitchFamily="34" charset="0"/>
                        </a:rPr>
                        <a:t>545</a:t>
                      </a:r>
                      <a:r>
                        <a:rPr lang="en-US" sz="2000" baseline="0" dirty="0">
                          <a:latin typeface="Tw Cen MT" panose="020B0602020104020603" pitchFamily="34" charset="0"/>
                        </a:rPr>
                        <a:t> </a:t>
                      </a:r>
                      <a:r>
                        <a:rPr lang="en-US" sz="2000" dirty="0" err="1">
                          <a:latin typeface="Tw Cen MT" panose="020B0602020104020603" pitchFamily="34" charset="0"/>
                        </a:rPr>
                        <a:t>Kms</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This is 20% of </a:t>
                      </a:r>
                      <a:r>
                        <a:rPr lang="en-US" sz="2000" kern="1200" dirty="0">
                          <a:solidFill>
                            <a:schemeClr val="dk1"/>
                          </a:solidFill>
                          <a:latin typeface="Tw Cen MT" panose="020B0602020104020603" pitchFamily="34" charset="0"/>
                          <a:ea typeface="+mn-ea"/>
                          <a:cs typeface="+mn-cs"/>
                        </a:rPr>
                        <a:t>the</a:t>
                      </a:r>
                      <a:r>
                        <a:rPr lang="en-US" sz="2000" kern="1200" baseline="0" dirty="0">
                          <a:solidFill>
                            <a:schemeClr val="dk1"/>
                          </a:solidFill>
                          <a:latin typeface="Tw Cen MT" panose="020B0602020104020603" pitchFamily="34" charset="0"/>
                          <a:ea typeface="+mn-ea"/>
                          <a:cs typeface="+mn-cs"/>
                        </a:rPr>
                        <a:t> total </a:t>
                      </a:r>
                      <a:r>
                        <a:rPr lang="en-US" sz="2000" kern="1200" dirty="0">
                          <a:solidFill>
                            <a:schemeClr val="dk1"/>
                          </a:solidFill>
                          <a:latin typeface="Tw Cen MT" panose="020B0602020104020603" pitchFamily="34" charset="0"/>
                          <a:ea typeface="+mn-ea"/>
                          <a:cs typeface="+mn-cs"/>
                        </a:rPr>
                        <a:t>2,729kms of the border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85130">
                <a:tc>
                  <a:txBody>
                    <a:bodyPr/>
                    <a:lstStyle/>
                    <a:p>
                      <a:r>
                        <a:rPr lang="en-US" sz="2000" b="1" dirty="0">
                          <a:latin typeface="Tw Cen MT" panose="020B0602020104020603"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Percentage of land disputes mediated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latin typeface="Tw Cen MT" panose="020B0602020104020603" pitchFamily="34" charset="0"/>
                        </a:rPr>
                        <a:t>20% </a:t>
                      </a:r>
                      <a:r>
                        <a:rPr lang="en-US" sz="1800" dirty="0">
                          <a:latin typeface="Tw Cen MT" panose="020B0602020104020603" pitchFamily="34" charset="0"/>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latin typeface="Tw Cen MT" panose="020B0602020104020603" pitchFamily="34" charset="0"/>
                        </a:rPr>
                        <a:t>54.16%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This had reduced land conflicts and evictions</a:t>
                      </a:r>
                      <a:r>
                        <a:rPr lang="en-US" sz="2000" baseline="0" dirty="0">
                          <a:latin typeface="Tw Cen MT" panose="020B0602020104020603" pitchFamily="34" charset="0"/>
                        </a:rPr>
                        <a:t> . However there is need to intensify land registration</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885130">
                <a:tc>
                  <a:txBody>
                    <a:bodyPr/>
                    <a:lstStyle/>
                    <a:p>
                      <a:r>
                        <a:rPr lang="en-US" sz="2000" b="1" dirty="0">
                          <a:latin typeface="Tw Cen MT" panose="020B0602020104020603"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88" rtl="0" eaLnBrk="1" latinLnBrk="0" hangingPunct="1"/>
                      <a:r>
                        <a:rPr lang="en-US" sz="2000" b="0" kern="1200" dirty="0">
                          <a:solidFill>
                            <a:schemeClr val="dk1"/>
                          </a:solidFill>
                          <a:latin typeface="Tw Cen MT" panose="020B0602020104020603" pitchFamily="34" charset="0"/>
                          <a:ea typeface="+mn-ea"/>
                          <a:cs typeface="+mn-cs"/>
                        </a:rPr>
                        <a:t>Certificate of Customary Ownership titles (80% of land is held is under customary  tenure)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latin typeface="Tw Cen MT" panose="020B0602020104020603" pitchFamily="34" charset="0"/>
                        </a:rPr>
                        <a:t>0</a:t>
                      </a:r>
                      <a:r>
                        <a:rPr lang="en-US" sz="2000" dirty="0">
                          <a:latin typeface="Tw Cen MT" panose="020B0602020104020603" pitchFamily="34" charset="0"/>
                        </a:rPr>
                        <a:t> </a:t>
                      </a:r>
                      <a:r>
                        <a:rPr lang="en-US" sz="1800" dirty="0">
                          <a:latin typeface="Tw Cen MT" panose="020B0602020104020603" pitchFamily="34" charset="0"/>
                        </a:rPr>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0" kern="1200" dirty="0">
                          <a:solidFill>
                            <a:schemeClr val="dk1"/>
                          </a:solidFill>
                          <a:latin typeface="Tw Cen MT" panose="020B0602020104020603" pitchFamily="34" charset="0"/>
                          <a:ea typeface="+mn-ea"/>
                          <a:cs typeface="+mn-cs"/>
                        </a:rPr>
                        <a:t>9,325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The CCO module for CCO register is being developed</a:t>
                      </a:r>
                      <a:r>
                        <a:rPr lang="en-US" sz="2000" baseline="0" dirty="0">
                          <a:latin typeface="Tw Cen MT" panose="020B0602020104020603" pitchFamily="34" charset="0"/>
                        </a:rPr>
                        <a:t> under the LIS to improve registration</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21</a:t>
            </a:fld>
            <a:endParaRPr lang="en-US" dirty="0"/>
          </a:p>
        </p:txBody>
      </p:sp>
    </p:spTree>
    <p:extLst>
      <p:ext uri="{BB962C8B-B14F-4D97-AF65-F5344CB8AC3E}">
        <p14:creationId xmlns:p14="http://schemas.microsoft.com/office/powerpoint/2010/main" val="3096757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27666243"/>
              </p:ext>
            </p:extLst>
          </p:nvPr>
        </p:nvGraphicFramePr>
        <p:xfrm>
          <a:off x="274723" y="479760"/>
          <a:ext cx="6932194" cy="43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372047203"/>
              </p:ext>
            </p:extLst>
          </p:nvPr>
        </p:nvGraphicFramePr>
        <p:xfrm>
          <a:off x="168441" y="1030453"/>
          <a:ext cx="11899234" cy="4558961"/>
        </p:xfrm>
        <a:graphic>
          <a:graphicData uri="http://schemas.openxmlformats.org/drawingml/2006/table">
            <a:tbl>
              <a:tblPr firstRow="1" bandRow="1">
                <a:tableStyleId>{85BE263C-DBD7-4A20-BB59-AAB30ACAA65A}</a:tableStyleId>
              </a:tblPr>
              <a:tblGrid>
                <a:gridCol w="628127">
                  <a:extLst>
                    <a:ext uri="{9D8B030D-6E8A-4147-A177-3AD203B41FA5}">
                      <a16:colId xmlns:a16="http://schemas.microsoft.com/office/drawing/2014/main" xmlns="" val="20000"/>
                    </a:ext>
                  </a:extLst>
                </a:gridCol>
                <a:gridCol w="3191591">
                  <a:extLst>
                    <a:ext uri="{9D8B030D-6E8A-4147-A177-3AD203B41FA5}">
                      <a16:colId xmlns:a16="http://schemas.microsoft.com/office/drawing/2014/main" xmlns="" val="20001"/>
                    </a:ext>
                  </a:extLst>
                </a:gridCol>
                <a:gridCol w="1529924">
                  <a:extLst>
                    <a:ext uri="{9D8B030D-6E8A-4147-A177-3AD203B41FA5}">
                      <a16:colId xmlns:a16="http://schemas.microsoft.com/office/drawing/2014/main" xmlns="" val="20002"/>
                    </a:ext>
                  </a:extLst>
                </a:gridCol>
                <a:gridCol w="1340264">
                  <a:extLst>
                    <a:ext uri="{9D8B030D-6E8A-4147-A177-3AD203B41FA5}">
                      <a16:colId xmlns:a16="http://schemas.microsoft.com/office/drawing/2014/main" xmlns="" val="20003"/>
                    </a:ext>
                  </a:extLst>
                </a:gridCol>
                <a:gridCol w="5209328">
                  <a:extLst>
                    <a:ext uri="{9D8B030D-6E8A-4147-A177-3AD203B41FA5}">
                      <a16:colId xmlns:a16="http://schemas.microsoft.com/office/drawing/2014/main" xmlns="" val="20004"/>
                    </a:ext>
                  </a:extLst>
                </a:gridCol>
              </a:tblGrid>
              <a:tr h="654413">
                <a:tc>
                  <a:txBody>
                    <a:bodyPr/>
                    <a:lstStyle/>
                    <a:p>
                      <a:r>
                        <a:rPr lang="en-US" dirty="0"/>
                        <a:t>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Key</a:t>
                      </a:r>
                      <a:r>
                        <a:rPr lang="en-US" baseline="0" dirty="0"/>
                        <a:t> </a:t>
                      </a:r>
                      <a:r>
                        <a:rPr lang="en-US" dirty="0"/>
                        <a:t>Performance</a:t>
                      </a:r>
                      <a:r>
                        <a:rPr lang="en-US" baseline="0" dirty="0"/>
                        <a:t> Indicator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Progress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55653">
                <a:tc>
                  <a:txBody>
                    <a:bodyPr/>
                    <a:lstStyle/>
                    <a:p>
                      <a:r>
                        <a:rPr lang="en-US" sz="2000" b="1" dirty="0">
                          <a:latin typeface="Tw Cen MT" panose="020B0602020104020603"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Albertus Medium" panose="020E0602030304020304" pitchFamily="34" charset="0"/>
                        </a:rPr>
                        <a:t>Level of Digitization</a:t>
                      </a:r>
                      <a:r>
                        <a:rPr lang="en-US" b="0" baseline="0" dirty="0">
                          <a:latin typeface="Albertus Medium" panose="020E0602030304020304" pitchFamily="34" charset="0"/>
                        </a:rPr>
                        <a:t> of Land records</a:t>
                      </a:r>
                      <a:endParaRPr lang="en-US" b="0" dirty="0">
                        <a:latin typeface="Albertus Medium" panose="020E06020303040203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b="1" dirty="0">
                          <a:latin typeface="Albertus Medium" panose="020E0602030304020304" pitchFamily="34" charset="0"/>
                        </a:rPr>
                        <a:t>0% </a:t>
                      </a:r>
                      <a:r>
                        <a:rPr lang="en-US" dirty="0">
                          <a:latin typeface="Albertus Medium" panose="020E0602030304020304" pitchFamily="34" charset="0"/>
                        </a:rPr>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Albertus Medium" panose="020E06020303040203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The gap</a:t>
                      </a:r>
                      <a:r>
                        <a:rPr lang="en-US" sz="2000" baseline="0" dirty="0">
                          <a:latin typeface="Tw Cen MT" panose="020B0602020104020603" pitchFamily="34" charset="0"/>
                        </a:rPr>
                        <a:t> is as a result of incomplete documentations, which the Ministry is embarking on through file commitments(Matching manual to digital file on the system)</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16454">
                <a:tc>
                  <a:txBody>
                    <a:bodyPr/>
                    <a:lstStyle/>
                    <a:p>
                      <a:r>
                        <a:rPr lang="en-US" sz="2000" b="1" dirty="0">
                          <a:latin typeface="Tw Cen MT" panose="020B0602020104020603"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Albertus Medium" panose="020E0602030304020304" pitchFamily="34" charset="0"/>
                        </a:rPr>
                        <a:t>Average annual Land searches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b="1" dirty="0">
                          <a:latin typeface="Albertus Medium" panose="020E0602030304020304" pitchFamily="34" charset="0"/>
                        </a:rPr>
                        <a:t>300 (</a:t>
                      </a:r>
                      <a:r>
                        <a:rPr lang="en-US" b="0" dirty="0">
                          <a:latin typeface="Albertus Medium" panose="020E0602030304020304" pitchFamily="34" charset="0"/>
                        </a:rPr>
                        <a:t>2013</a:t>
                      </a:r>
                      <a:r>
                        <a:rPr lang="en-US" b="1" dirty="0">
                          <a:latin typeface="Albertus Medium" panose="020E0602030304020304" pitchFamily="34" charset="0"/>
                        </a:rPr>
                        <a:t>)</a:t>
                      </a:r>
                      <a:endParaRPr lang="en-US" dirty="0">
                        <a:latin typeface="Albertus Medium" panose="020E06020303040203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Albertus Medium" panose="020E0602030304020304" pitchFamily="34" charset="0"/>
                        </a:rPr>
                        <a:t>2M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Increase</a:t>
                      </a:r>
                      <a:r>
                        <a:rPr lang="en-US" sz="2000" baseline="0" dirty="0">
                          <a:latin typeface="Tw Cen MT" panose="020B0602020104020603" pitchFamily="34" charset="0"/>
                        </a:rPr>
                        <a:t> in access and availability of information to the public</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832441">
                <a:tc>
                  <a:txBody>
                    <a:bodyPr/>
                    <a:lstStyle/>
                    <a:p>
                      <a:r>
                        <a:rPr lang="en-US" sz="2000" b="1" dirty="0">
                          <a:latin typeface="Tw Cen MT" panose="020B0602020104020603"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Albertus Medium" panose="020E0602030304020304" pitchFamily="34" charset="0"/>
                        </a:rPr>
                        <a:t>Titles in Wetlands cancelled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b="1" dirty="0">
                          <a:latin typeface="Albertus Medium" panose="020E0602030304020304" pitchFamily="34" charset="0"/>
                        </a:rPr>
                        <a:t>0</a:t>
                      </a:r>
                      <a:r>
                        <a:rPr lang="en-US" dirty="0">
                          <a:latin typeface="Albertus Medium" panose="020E0602030304020304" pitchFamily="34" charset="0"/>
                        </a:rPr>
                        <a:t> (2015)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b="1" dirty="0">
                          <a:latin typeface="Albertus Medium" panose="020E0602030304020304" pitchFamily="34" charset="0"/>
                        </a:rPr>
                        <a:t>494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Implementing</a:t>
                      </a:r>
                      <a:r>
                        <a:rPr lang="en-US" sz="2000" baseline="0" dirty="0">
                          <a:latin typeface="Tw Cen MT" panose="020B0602020104020603" pitchFamily="34" charset="0"/>
                        </a:rPr>
                        <a:t> President’s </a:t>
                      </a:r>
                      <a:r>
                        <a:rPr lang="en-US" sz="2000" dirty="0">
                          <a:latin typeface="Tw Cen MT" panose="020B0602020104020603" pitchFamily="34" charset="0"/>
                        </a:rPr>
                        <a:t> efforts towards</a:t>
                      </a:r>
                      <a:r>
                        <a:rPr lang="en-US" sz="2000" baseline="0" dirty="0">
                          <a:latin typeface="Tw Cen MT" panose="020B0602020104020603" pitchFamily="34" charset="0"/>
                        </a:rPr>
                        <a:t> restoration of fragile ecosystems and protected areas. Introduction of  LIS, registration of titles in the wetland are no longer possible.  The delays are occasioned by litigations by the owners</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22</a:t>
            </a:fld>
            <a:endParaRPr lang="en-US" dirty="0"/>
          </a:p>
        </p:txBody>
      </p:sp>
    </p:spTree>
    <p:extLst>
      <p:ext uri="{BB962C8B-B14F-4D97-AF65-F5344CB8AC3E}">
        <p14:creationId xmlns:p14="http://schemas.microsoft.com/office/powerpoint/2010/main" val="2389519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58033954"/>
              </p:ext>
            </p:extLst>
          </p:nvPr>
        </p:nvGraphicFramePr>
        <p:xfrm>
          <a:off x="1128965" y="491791"/>
          <a:ext cx="6932194" cy="4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386595119"/>
              </p:ext>
            </p:extLst>
          </p:nvPr>
        </p:nvGraphicFramePr>
        <p:xfrm>
          <a:off x="216568" y="1006391"/>
          <a:ext cx="11622506" cy="4672913"/>
        </p:xfrm>
        <a:graphic>
          <a:graphicData uri="http://schemas.openxmlformats.org/drawingml/2006/table">
            <a:tbl>
              <a:tblPr firstRow="1" bandRow="1">
                <a:tableStyleId>{85BE263C-DBD7-4A20-BB59-AAB30ACAA65A}</a:tableStyleId>
              </a:tblPr>
              <a:tblGrid>
                <a:gridCol w="613519">
                  <a:extLst>
                    <a:ext uri="{9D8B030D-6E8A-4147-A177-3AD203B41FA5}">
                      <a16:colId xmlns:a16="http://schemas.microsoft.com/office/drawing/2014/main" xmlns="" val="20000"/>
                    </a:ext>
                  </a:extLst>
                </a:gridCol>
                <a:gridCol w="2811813">
                  <a:extLst>
                    <a:ext uri="{9D8B030D-6E8A-4147-A177-3AD203B41FA5}">
                      <a16:colId xmlns:a16="http://schemas.microsoft.com/office/drawing/2014/main" xmlns="" val="20001"/>
                    </a:ext>
                  </a:extLst>
                </a:gridCol>
                <a:gridCol w="1334698">
                  <a:extLst>
                    <a:ext uri="{9D8B030D-6E8A-4147-A177-3AD203B41FA5}">
                      <a16:colId xmlns:a16="http://schemas.microsoft.com/office/drawing/2014/main" xmlns="" val="20002"/>
                    </a:ext>
                  </a:extLst>
                </a:gridCol>
                <a:gridCol w="1063034">
                  <a:extLst>
                    <a:ext uri="{9D8B030D-6E8A-4147-A177-3AD203B41FA5}">
                      <a16:colId xmlns:a16="http://schemas.microsoft.com/office/drawing/2014/main" xmlns="" val="20003"/>
                    </a:ext>
                  </a:extLst>
                </a:gridCol>
                <a:gridCol w="5799442">
                  <a:extLst>
                    <a:ext uri="{9D8B030D-6E8A-4147-A177-3AD203B41FA5}">
                      <a16:colId xmlns:a16="http://schemas.microsoft.com/office/drawing/2014/main" xmlns="" val="20004"/>
                    </a:ext>
                  </a:extLst>
                </a:gridCol>
              </a:tblGrid>
              <a:tr h="606784">
                <a:tc>
                  <a:txBody>
                    <a:bodyPr/>
                    <a:lstStyle/>
                    <a:p>
                      <a:r>
                        <a:rPr lang="en-US" dirty="0"/>
                        <a:t>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Key</a:t>
                      </a:r>
                      <a:r>
                        <a:rPr lang="en-US" baseline="0" dirty="0"/>
                        <a:t> </a:t>
                      </a:r>
                      <a:r>
                        <a:rPr lang="en-US" dirty="0"/>
                        <a:t>Performance</a:t>
                      </a:r>
                      <a:r>
                        <a:rPr lang="en-US" baseline="0" dirty="0"/>
                        <a:t> Indicator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Progress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19268">
                <a:tc>
                  <a:txBody>
                    <a:bodyPr/>
                    <a:lstStyle/>
                    <a:p>
                      <a:r>
                        <a:rPr lang="en-US" sz="2000" b="1" dirty="0">
                          <a:latin typeface="Tw Cen MT" panose="020B0602020104020603"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Albertus Medium" panose="020E0602030304020304" pitchFamily="34" charset="0"/>
                        </a:rPr>
                        <a:t>Ministry</a:t>
                      </a:r>
                      <a:r>
                        <a:rPr lang="en-US" b="0" baseline="0" dirty="0">
                          <a:latin typeface="Albertus Medium" panose="020E0602030304020304" pitchFamily="34" charset="0"/>
                        </a:rPr>
                        <a:t> Zonal offices operationalized</a:t>
                      </a:r>
                      <a:endParaRPr lang="en-US" b="0" dirty="0">
                        <a:latin typeface="Albertus Medium" panose="020E06020303040203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Albertus Medium" panose="020E0602030304020304" pitchFamily="34" charset="0"/>
                        </a:rPr>
                        <a:t>6 </a:t>
                      </a:r>
                      <a:r>
                        <a:rPr lang="en-US" sz="1400" dirty="0">
                          <a:latin typeface="Albertus Medium" panose="020E0602030304020304" pitchFamily="34" charset="0"/>
                        </a:rPr>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b="1" dirty="0">
                          <a:solidFill>
                            <a:schemeClr val="tx1"/>
                          </a:solidFill>
                          <a:latin typeface="Albertus Medium" panose="020E0602030304020304" pitchFamily="34"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latin typeface="Tw Cen MT" panose="020B0602020104020603" pitchFamily="34" charset="0"/>
                        </a:rPr>
                        <a:t>This</a:t>
                      </a:r>
                      <a:r>
                        <a:rPr lang="en-US" sz="2000" baseline="0" dirty="0">
                          <a:latin typeface="Tw Cen MT" panose="020B0602020104020603" pitchFamily="34" charset="0"/>
                        </a:rPr>
                        <a:t> justifies the increased volumes of land transactions.</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63976">
                <a:tc>
                  <a:txBody>
                    <a:bodyPr/>
                    <a:lstStyle/>
                    <a:p>
                      <a:r>
                        <a:rPr lang="en-US" sz="2000" b="1" dirty="0">
                          <a:latin typeface="Tw Cen MT" panose="020B0602020104020603" pitchFamily="3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Percentage of registered land (Tenure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w Cen MT" panose="020B0602020104020603" pitchFamily="34" charset="0"/>
                        </a:rPr>
                        <a:t>12%</a:t>
                      </a:r>
                      <a:r>
                        <a:rPr lang="en-US" sz="2000" b="1" baseline="0" dirty="0">
                          <a:latin typeface="Tw Cen MT" panose="020B0602020104020603" pitchFamily="34" charset="0"/>
                        </a:rPr>
                        <a:t> </a:t>
                      </a:r>
                      <a:r>
                        <a:rPr lang="en-US" sz="1600" baseline="0" dirty="0">
                          <a:latin typeface="Tw Cen MT" panose="020B0602020104020603" pitchFamily="34" charset="0"/>
                        </a:rPr>
                        <a:t>(2013)</a:t>
                      </a:r>
                      <a:endParaRPr lang="en-US" sz="16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b="1" dirty="0">
                          <a:solidFill>
                            <a:schemeClr val="tx1"/>
                          </a:solidFill>
                          <a:latin typeface="Tw Cen MT" panose="020B0602020104020603"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latin typeface="Tw Cen MT" panose="020B0602020104020603" pitchFamily="34" charset="0"/>
                        </a:rPr>
                        <a:t>The</a:t>
                      </a:r>
                      <a:r>
                        <a:rPr lang="en-US" sz="2000" baseline="0" dirty="0">
                          <a:latin typeface="Tw Cen MT" panose="020B0602020104020603" pitchFamily="34" charset="0"/>
                        </a:rPr>
                        <a:t> gap of 70% explains the </a:t>
                      </a:r>
                      <a:r>
                        <a:rPr lang="en-US" sz="2000" dirty="0">
                          <a:latin typeface="Tw Cen MT" panose="020B0602020104020603" pitchFamily="34" charset="0"/>
                        </a:rPr>
                        <a:t>increased land conflicts and</a:t>
                      </a:r>
                      <a:r>
                        <a:rPr lang="en-US" sz="2000" baseline="0" dirty="0">
                          <a:latin typeface="Tw Cen MT" panose="020B0602020104020603" pitchFamily="34" charset="0"/>
                        </a:rPr>
                        <a:t>  rampant land grabbing affecting the productivity of land and land related investments.</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241969">
                <a:tc>
                  <a:txBody>
                    <a:bodyPr/>
                    <a:lstStyle/>
                    <a:p>
                      <a:r>
                        <a:rPr lang="en-US" sz="2000" b="1" dirty="0">
                          <a:latin typeface="Tw Cen MT" panose="020B0602020104020603"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Public</a:t>
                      </a:r>
                      <a:r>
                        <a:rPr lang="en-US" sz="2000" b="0" baseline="0" dirty="0">
                          <a:latin typeface="Tw Cen MT" panose="020B0602020104020603" pitchFamily="34" charset="0"/>
                        </a:rPr>
                        <a:t> and Corporate portals</a:t>
                      </a:r>
                      <a:endParaRPr lang="en-US" sz="2000" b="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w Cen MT" panose="020B0602020104020603" pitchFamily="34" charset="0"/>
                        </a:rPr>
                        <a:t>0</a:t>
                      </a:r>
                      <a:r>
                        <a:rPr lang="en-US" sz="2000" dirty="0">
                          <a:latin typeface="Tw Cen MT" panose="020B0602020104020603" pitchFamily="34" charset="0"/>
                        </a:rPr>
                        <a:t> </a:t>
                      </a:r>
                      <a:r>
                        <a:rPr lang="en-US" sz="1600" dirty="0">
                          <a:latin typeface="Tw Cen MT" panose="020B0602020104020603" pitchFamily="34" charset="0"/>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b="1" dirty="0">
                          <a:solidFill>
                            <a:schemeClr val="tx1"/>
                          </a:solidFill>
                          <a:latin typeface="Tw Cen MT" panose="020B0602020104020603"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dirty="0">
                          <a:latin typeface="Tw Cen MT" panose="020B0602020104020603" pitchFamily="34" charset="0"/>
                        </a:rPr>
                        <a:t>URA, NITA-U, NIRA, URSB and online public portal. These  increase</a:t>
                      </a:r>
                      <a:r>
                        <a:rPr lang="en-US" sz="2000" baseline="0" dirty="0">
                          <a:latin typeface="Tw Cen MT" panose="020B0602020104020603" pitchFamily="34" charset="0"/>
                        </a:rPr>
                        <a:t> access and availability of information which mitigate middle men, corruption tendencies among others</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017629">
                <a:tc>
                  <a:txBody>
                    <a:bodyPr/>
                    <a:lstStyle/>
                    <a:p>
                      <a:r>
                        <a:rPr lang="en-US" sz="2000" b="1" dirty="0">
                          <a:latin typeface="Tw Cen MT" panose="020B0602020104020603"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Property Valuations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w Cen MT" panose="020B0602020104020603" pitchFamily="34" charset="0"/>
                        </a:rPr>
                        <a:t>25,000</a:t>
                      </a:r>
                      <a:r>
                        <a:rPr lang="en-US" sz="2000" dirty="0">
                          <a:latin typeface="Tw Cen MT" panose="020B0602020104020603" pitchFamily="34" charset="0"/>
                        </a:rPr>
                        <a:t> </a:t>
                      </a:r>
                      <a:r>
                        <a:rPr lang="en-US" sz="1600" dirty="0">
                          <a:latin typeface="Tw Cen MT" panose="020B0602020104020603" pitchFamily="34" charset="0"/>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b="1" dirty="0">
                          <a:solidFill>
                            <a:schemeClr val="tx1"/>
                          </a:solidFill>
                          <a:latin typeface="Tw Cen MT" panose="020B0602020104020603" pitchFamily="34" charset="0"/>
                        </a:rPr>
                        <a:t>187,615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baseline="0" dirty="0">
                          <a:latin typeface="Tw Cen MT" panose="020B0602020104020603" pitchFamily="34" charset="0"/>
                        </a:rPr>
                        <a:t>This improvement in performance has been as result of asserted efforts to strengthen the valuation office through retooling and capacity building</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23</a:t>
            </a:fld>
            <a:endParaRPr lang="en-US" dirty="0"/>
          </a:p>
        </p:txBody>
      </p:sp>
    </p:spTree>
    <p:extLst>
      <p:ext uri="{BB962C8B-B14F-4D97-AF65-F5344CB8AC3E}">
        <p14:creationId xmlns:p14="http://schemas.microsoft.com/office/powerpoint/2010/main" val="865561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72695488"/>
              </p:ext>
            </p:extLst>
          </p:nvPr>
        </p:nvGraphicFramePr>
        <p:xfrm>
          <a:off x="202534" y="287254"/>
          <a:ext cx="7184856" cy="4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846718851"/>
              </p:ext>
            </p:extLst>
          </p:nvPr>
        </p:nvGraphicFramePr>
        <p:xfrm>
          <a:off x="202534" y="719054"/>
          <a:ext cx="11912595" cy="3383407"/>
        </p:xfrm>
        <a:graphic>
          <a:graphicData uri="http://schemas.openxmlformats.org/drawingml/2006/table">
            <a:tbl>
              <a:tblPr firstRow="1" bandRow="1">
                <a:tableStyleId>{85BE263C-DBD7-4A20-BB59-AAB30ACAA65A}</a:tableStyleId>
              </a:tblPr>
              <a:tblGrid>
                <a:gridCol w="639775">
                  <a:extLst>
                    <a:ext uri="{9D8B030D-6E8A-4147-A177-3AD203B41FA5}">
                      <a16:colId xmlns:a16="http://schemas.microsoft.com/office/drawing/2014/main" xmlns="" val="20000"/>
                    </a:ext>
                  </a:extLst>
                </a:gridCol>
                <a:gridCol w="2775361">
                  <a:extLst>
                    <a:ext uri="{9D8B030D-6E8A-4147-A177-3AD203B41FA5}">
                      <a16:colId xmlns:a16="http://schemas.microsoft.com/office/drawing/2014/main" xmlns="" val="20001"/>
                    </a:ext>
                  </a:extLst>
                </a:gridCol>
                <a:gridCol w="1194694">
                  <a:extLst>
                    <a:ext uri="{9D8B030D-6E8A-4147-A177-3AD203B41FA5}">
                      <a16:colId xmlns:a16="http://schemas.microsoft.com/office/drawing/2014/main" xmlns="" val="20002"/>
                    </a:ext>
                  </a:extLst>
                </a:gridCol>
                <a:gridCol w="2027360">
                  <a:extLst>
                    <a:ext uri="{9D8B030D-6E8A-4147-A177-3AD203B41FA5}">
                      <a16:colId xmlns:a16="http://schemas.microsoft.com/office/drawing/2014/main" xmlns="" val="20003"/>
                    </a:ext>
                  </a:extLst>
                </a:gridCol>
                <a:gridCol w="5275405">
                  <a:extLst>
                    <a:ext uri="{9D8B030D-6E8A-4147-A177-3AD203B41FA5}">
                      <a16:colId xmlns:a16="http://schemas.microsoft.com/office/drawing/2014/main" xmlns="" val="20004"/>
                    </a:ext>
                  </a:extLst>
                </a:gridCol>
              </a:tblGrid>
              <a:tr h="359336">
                <a:tc>
                  <a:txBody>
                    <a:bodyPr/>
                    <a:lstStyle/>
                    <a:p>
                      <a:r>
                        <a:rPr lang="en-US" dirty="0"/>
                        <a:t>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Key</a:t>
                      </a:r>
                      <a:r>
                        <a:rPr lang="en-US" baseline="0" dirty="0"/>
                        <a:t> </a:t>
                      </a:r>
                      <a:r>
                        <a:rPr lang="en-US" dirty="0"/>
                        <a:t>Performance</a:t>
                      </a:r>
                      <a:r>
                        <a:rPr lang="en-US" baseline="0" dirty="0"/>
                        <a:t> Indicator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Progress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87832">
                <a:tc>
                  <a:txBody>
                    <a:bodyPr/>
                    <a:lstStyle/>
                    <a:p>
                      <a:r>
                        <a:rPr lang="en-US" sz="2000" b="1" dirty="0">
                          <a:latin typeface="Tw Cen MT" panose="020B0602020104020603"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88" rtl="0" eaLnBrk="1" latinLnBrk="0" hangingPunct="1"/>
                      <a:r>
                        <a:rPr lang="en-US" sz="2000" b="0" kern="1200" dirty="0">
                          <a:solidFill>
                            <a:schemeClr val="dk1"/>
                          </a:solidFill>
                          <a:latin typeface="Tw Cen MT" panose="020B0602020104020603" pitchFamily="34" charset="0"/>
                          <a:ea typeface="+mn-ea"/>
                          <a:cs typeface="+mn-cs"/>
                        </a:rPr>
                        <a:t>Resolve the issue of </a:t>
                      </a:r>
                      <a:r>
                        <a:rPr lang="en-US" sz="2000" b="0" kern="1200" dirty="0" err="1">
                          <a:solidFill>
                            <a:schemeClr val="dk1"/>
                          </a:solidFill>
                          <a:latin typeface="Tw Cen MT" panose="020B0602020104020603" pitchFamily="34" charset="0"/>
                          <a:ea typeface="+mn-ea"/>
                          <a:cs typeface="+mn-cs"/>
                        </a:rPr>
                        <a:t>Bibanja</a:t>
                      </a:r>
                      <a:r>
                        <a:rPr lang="en-US" sz="2000" b="0" kern="1200" dirty="0">
                          <a:solidFill>
                            <a:schemeClr val="dk1"/>
                          </a:solidFill>
                          <a:latin typeface="Tw Cen MT" panose="020B0602020104020603" pitchFamily="34" charset="0"/>
                          <a:ea typeface="+mn-ea"/>
                          <a:cs typeface="+mn-cs"/>
                        </a:rPr>
                        <a:t> land ownership (</a:t>
                      </a:r>
                      <a:r>
                        <a:rPr lang="en-US" sz="2000" b="0" i="1" kern="1200" dirty="0">
                          <a:solidFill>
                            <a:schemeClr val="dk1"/>
                          </a:solidFill>
                          <a:latin typeface="Tw Cen MT" panose="020B0602020104020603" pitchFamily="34" charset="0"/>
                          <a:ea typeface="+mn-ea"/>
                          <a:cs typeface="+mn-cs"/>
                        </a:rPr>
                        <a:t>Presidential Directive</a:t>
                      </a:r>
                      <a:r>
                        <a:rPr lang="en-US" sz="2000" b="0" kern="1200" dirty="0">
                          <a:solidFill>
                            <a:schemeClr val="dk1"/>
                          </a:solidFill>
                          <a:latin typeface="Tw Cen MT" panose="020B0602020104020603" pitchFamily="34"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dirty="0">
                          <a:latin typeface="Albertus Medium" panose="020E06020303040203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kern="1200" dirty="0">
                          <a:solidFill>
                            <a:schemeClr val="dk1"/>
                          </a:solidFill>
                          <a:latin typeface="Tw Cen MT" panose="020B0602020104020603" pitchFamily="34" charset="0"/>
                          <a:ea typeface="+mn-ea"/>
                          <a:cs typeface="+mn-cs"/>
                        </a:rPr>
                        <a:t>Amendments</a:t>
                      </a:r>
                      <a:r>
                        <a:rPr lang="en-US" sz="2000" kern="1200" baseline="0" dirty="0">
                          <a:solidFill>
                            <a:schemeClr val="dk1"/>
                          </a:solidFill>
                          <a:latin typeface="Tw Cen MT" panose="020B0602020104020603" pitchFamily="34" charset="0"/>
                          <a:ea typeface="+mn-ea"/>
                          <a:cs typeface="+mn-cs"/>
                        </a:rPr>
                        <a:t> to the legal framework</a:t>
                      </a:r>
                      <a:endParaRPr lang="en-US" sz="2000" kern="1200" dirty="0">
                        <a:solidFill>
                          <a:schemeClr val="dk1"/>
                        </a:solidFill>
                        <a:latin typeface="Tw Cen MT" panose="020B06020201040206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88"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Tw Cen MT" panose="020B0602020104020603" pitchFamily="34" charset="0"/>
                          <a:ea typeface="+mn-ea"/>
                          <a:cs typeface="+mn-cs"/>
                        </a:rPr>
                        <a:t>Undertaking Amendment to the entire legal and policy frameworks and compensations </a:t>
                      </a:r>
                    </a:p>
                    <a:p>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87832">
                <a:tc>
                  <a:txBody>
                    <a:bodyPr/>
                    <a:lstStyle/>
                    <a:p>
                      <a:r>
                        <a:rPr lang="en-US" sz="2000" b="1" dirty="0">
                          <a:latin typeface="Tw Cen MT" panose="020B0602020104020603"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Development and Review of Legal Frameworks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latin typeface="Tw Cen MT" panose="020B0602020104020603" pitchFamily="34" charset="0"/>
                        </a:rPr>
                        <a:t>1</a:t>
                      </a:r>
                      <a:r>
                        <a:rPr lang="en-US" sz="2000" dirty="0">
                          <a:latin typeface="Tw Cen MT" panose="020B0602020104020603" pitchFamily="34" charset="0"/>
                        </a:rPr>
                        <a:t> (2015)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chemeClr val="tx1"/>
                          </a:solidFill>
                          <a:latin typeface="Tw Cen MT" panose="020B0602020104020603" pitchFamily="34" charset="0"/>
                        </a:rPr>
                        <a:t>10 laws, policies and regulations under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RTA,</a:t>
                      </a:r>
                      <a:r>
                        <a:rPr lang="en-US" sz="2000" baseline="0" dirty="0">
                          <a:latin typeface="Tw Cen MT" panose="020B0602020104020603" pitchFamily="34" charset="0"/>
                        </a:rPr>
                        <a:t> Land Act, Land regulations, Real Estate, Physical planning Act, Land Acquisitions, Mortgage regulations, land Valuation bill </a:t>
                      </a:r>
                      <a:endParaRPr lang="en-US" sz="200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987832">
                <a:tc>
                  <a:txBody>
                    <a:bodyPr/>
                    <a:lstStyle/>
                    <a:p>
                      <a:r>
                        <a:rPr lang="en-US" sz="2000" b="1" dirty="0">
                          <a:latin typeface="Tw Cen MT" panose="020B0602020104020603"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Tw Cen MT" panose="020B0602020104020603" pitchFamily="34" charset="0"/>
                        </a:rPr>
                        <a:t>Systematic Land Adjunction</a:t>
                      </a:r>
                      <a:r>
                        <a:rPr lang="en-US" sz="2000" b="0" baseline="0" dirty="0">
                          <a:latin typeface="Tw Cen MT" panose="020B0602020104020603" pitchFamily="34" charset="0"/>
                        </a:rPr>
                        <a:t> </a:t>
                      </a:r>
                      <a:r>
                        <a:rPr lang="en-US" sz="2000" b="0" dirty="0">
                          <a:latin typeface="Tw Cen MT" panose="020B0602020104020603" pitchFamily="34" charset="0"/>
                        </a:rPr>
                        <a:t>And C</a:t>
                      </a:r>
                      <a:r>
                        <a:rPr lang="en-US" sz="2000" b="0" baseline="0" dirty="0">
                          <a:latin typeface="Tw Cen MT" panose="020B0602020104020603" pitchFamily="34" charset="0"/>
                        </a:rPr>
                        <a:t>ertification Roll out</a:t>
                      </a:r>
                      <a:endParaRPr lang="en-US" sz="2000" b="0" dirty="0">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000" b="1" dirty="0">
                          <a:latin typeface="Tw Cen MT" panose="020B0602020104020603" pitchFamily="34" charset="0"/>
                        </a:rPr>
                        <a:t>0</a:t>
                      </a:r>
                      <a:r>
                        <a:rPr lang="en-US" sz="2000" dirty="0">
                          <a:latin typeface="Tw Cen MT" panose="020B0602020104020603" pitchFamily="34" charset="0"/>
                        </a:rPr>
                        <a:t> (2013)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chemeClr val="tx1"/>
                          </a:solidFill>
                          <a:latin typeface="Tw Cen MT" panose="020B0602020104020603" pitchFamily="34" charset="0"/>
                        </a:rPr>
                        <a:t>66,148 parcel</a:t>
                      </a:r>
                      <a:r>
                        <a:rPr lang="en-US" sz="2000" baseline="0" dirty="0">
                          <a:solidFill>
                            <a:schemeClr val="tx1"/>
                          </a:solidFill>
                          <a:latin typeface="Tw Cen MT" panose="020B0602020104020603" pitchFamily="34" charset="0"/>
                        </a:rPr>
                        <a:t> s demarcated and surveyed</a:t>
                      </a:r>
                      <a:endParaRPr lang="en-US" sz="2000"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Tw Cen MT" panose="020B0602020104020603" pitchFamily="34" charset="0"/>
                        </a:rPr>
                        <a:t>Scale up the whole country, resources permitting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24</a:t>
            </a:fld>
            <a:endParaRPr lang="en-US" dirty="0"/>
          </a:p>
        </p:txBody>
      </p:sp>
    </p:spTree>
    <p:extLst>
      <p:ext uri="{BB962C8B-B14F-4D97-AF65-F5344CB8AC3E}">
        <p14:creationId xmlns:p14="http://schemas.microsoft.com/office/powerpoint/2010/main" val="10185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11030133"/>
              </p:ext>
            </p:extLst>
          </p:nvPr>
        </p:nvGraphicFramePr>
        <p:xfrm>
          <a:off x="411081" y="624138"/>
          <a:ext cx="6691561" cy="4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11514667" y="6548523"/>
            <a:ext cx="677333" cy="184150"/>
          </a:xfrm>
        </p:spPr>
        <p:txBody>
          <a:bodyPr/>
          <a:lstStyle/>
          <a:p>
            <a:fld id="{61FA7FD8-AF76-4804-A847-60C4060B6DE4}" type="slidenum">
              <a:rPr lang="en-US" smtClean="0"/>
              <a:pPr/>
              <a:t>25</a:t>
            </a:fld>
            <a:endParaRPr lang="en-US" dirty="0"/>
          </a:p>
        </p:txBody>
      </p:sp>
      <p:sp>
        <p:nvSpPr>
          <p:cNvPr id="3" name="TextBox 2"/>
          <p:cNvSpPr txBox="1"/>
          <p:nvPr/>
        </p:nvSpPr>
        <p:spPr>
          <a:xfrm>
            <a:off x="296028" y="5069076"/>
            <a:ext cx="11390394" cy="1663597"/>
          </a:xfrm>
          <a:prstGeom prst="rect">
            <a:avLst/>
          </a:prstGeom>
          <a:solidFill>
            <a:schemeClr val="accent2">
              <a:lumMod val="20000"/>
              <a:lumOff val="80000"/>
            </a:schemeClr>
          </a:solidFill>
        </p:spPr>
        <p:txBody>
          <a:bodyPr wrap="square" rtlCol="0">
            <a:spAutoFit/>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the operationalization of the 22MZOs and rollout of the LIS in FY 2017/18, the Ministry’s revenue generation tremendously increased to an average of UGX 650bn on annual basis. This is as a result of automation of the land services.</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implementation of the Land Valuation Management Information System (LAVMIS) and integration with LIS shall streamline valuation and the revenue is expected to more than double in the medium term.</a:t>
            </a:r>
          </a:p>
        </p:txBody>
      </p:sp>
      <p:graphicFrame>
        <p:nvGraphicFramePr>
          <p:cNvPr id="11" name="Table 10">
            <a:extLst>
              <a:ext uri="{FF2B5EF4-FFF2-40B4-BE49-F238E27FC236}">
                <a16:creationId xmlns:a16="http://schemas.microsoft.com/office/drawing/2014/main" xmlns="" id="{C66FA2DA-CEDD-5867-8FB5-0B08D57D8FDB}"/>
              </a:ext>
            </a:extLst>
          </p:cNvPr>
          <p:cNvGraphicFramePr>
            <a:graphicFrameLocks noGrp="1"/>
          </p:cNvGraphicFramePr>
          <p:nvPr>
            <p:extLst>
              <p:ext uri="{D42A27DB-BD31-4B8C-83A1-F6EECF244321}">
                <p14:modId xmlns:p14="http://schemas.microsoft.com/office/powerpoint/2010/main" val="2332984096"/>
              </p:ext>
            </p:extLst>
          </p:nvPr>
        </p:nvGraphicFramePr>
        <p:xfrm>
          <a:off x="411081" y="1556283"/>
          <a:ext cx="10523618" cy="3408804"/>
        </p:xfrm>
        <a:graphic>
          <a:graphicData uri="http://schemas.openxmlformats.org/drawingml/2006/table">
            <a:tbl>
              <a:tblPr firstRow="1" firstCol="1" bandRow="1">
                <a:tableStyleId>{5C22544A-7EE6-4342-B048-85BDC9FD1C3A}</a:tableStyleId>
              </a:tblPr>
              <a:tblGrid>
                <a:gridCol w="577186">
                  <a:extLst>
                    <a:ext uri="{9D8B030D-6E8A-4147-A177-3AD203B41FA5}">
                      <a16:colId xmlns:a16="http://schemas.microsoft.com/office/drawing/2014/main" xmlns="" val="1319924997"/>
                    </a:ext>
                  </a:extLst>
                </a:gridCol>
                <a:gridCol w="7091983">
                  <a:extLst>
                    <a:ext uri="{9D8B030D-6E8A-4147-A177-3AD203B41FA5}">
                      <a16:colId xmlns:a16="http://schemas.microsoft.com/office/drawing/2014/main" xmlns="" val="3502559511"/>
                    </a:ext>
                  </a:extLst>
                </a:gridCol>
                <a:gridCol w="1441938">
                  <a:extLst>
                    <a:ext uri="{9D8B030D-6E8A-4147-A177-3AD203B41FA5}">
                      <a16:colId xmlns:a16="http://schemas.microsoft.com/office/drawing/2014/main" xmlns="" val="539088216"/>
                    </a:ext>
                  </a:extLst>
                </a:gridCol>
                <a:gridCol w="1412511">
                  <a:extLst>
                    <a:ext uri="{9D8B030D-6E8A-4147-A177-3AD203B41FA5}">
                      <a16:colId xmlns:a16="http://schemas.microsoft.com/office/drawing/2014/main" xmlns="" val="3052915321"/>
                    </a:ext>
                  </a:extLst>
                </a:gridCol>
              </a:tblGrid>
              <a:tr h="453492">
                <a:tc>
                  <a:txBody>
                    <a:bodyPr/>
                    <a:lstStyle/>
                    <a:p>
                      <a:pPr algn="ctr">
                        <a:lnSpc>
                          <a:spcPct val="107000"/>
                        </a:lnSpc>
                        <a:spcAft>
                          <a:spcPts val="800"/>
                        </a:spcAft>
                      </a:pPr>
                      <a:r>
                        <a:rPr lang="en-US" sz="2000" dirty="0">
                          <a:effectLst/>
                        </a:rPr>
                        <a:t>S/N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dirty="0">
                          <a:effectLst/>
                        </a:rPr>
                        <a:t>SOURCE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dirty="0">
                          <a:effectLst/>
                        </a:rPr>
                        <a:t>FY 2020/21 </a:t>
                      </a:r>
                      <a:r>
                        <a:rPr lang="en-US" sz="2000" dirty="0" err="1">
                          <a:effectLst/>
                        </a:rPr>
                        <a:t>Bns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dirty="0">
                          <a:effectLst/>
                        </a:rPr>
                        <a:t>FY 2021/22 </a:t>
                      </a:r>
                      <a:r>
                        <a:rPr lang="en-US" sz="2000" dirty="0" err="1">
                          <a:effectLst/>
                        </a:rPr>
                        <a:t>Bns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06451815"/>
                  </a:ext>
                </a:extLst>
              </a:tr>
              <a:tr h="305349">
                <a:tc>
                  <a:txBody>
                    <a:bodyPr/>
                    <a:lstStyle/>
                    <a:p>
                      <a:pPr>
                        <a:lnSpc>
                          <a:spcPct val="107000"/>
                        </a:lnSpc>
                        <a:spcAft>
                          <a:spcPts val="800"/>
                        </a:spcAft>
                      </a:pPr>
                      <a:r>
                        <a:rPr lang="en-US" sz="20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dirty="0">
                          <a:effectLst/>
                        </a:rPr>
                        <a:t>Property Tax Valuation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245.50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253.44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01661821"/>
                  </a:ext>
                </a:extLst>
              </a:tr>
              <a:tr h="305349">
                <a:tc>
                  <a:txBody>
                    <a:bodyPr/>
                    <a:lstStyle/>
                    <a:p>
                      <a:pPr>
                        <a:lnSpc>
                          <a:spcPct val="107000"/>
                        </a:lnSpc>
                        <a:spcAft>
                          <a:spcPts val="800"/>
                        </a:spcAft>
                      </a:pPr>
                      <a:r>
                        <a:rPr lang="en-US" sz="20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a:effectLst/>
                        </a:rPr>
                        <a:t>Capital Gains Valuation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175.15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183.82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78377140"/>
                  </a:ext>
                </a:extLst>
              </a:tr>
              <a:tr h="305349">
                <a:tc>
                  <a:txBody>
                    <a:bodyPr/>
                    <a:lstStyle/>
                    <a:p>
                      <a:pPr>
                        <a:lnSpc>
                          <a:spcPct val="107000"/>
                        </a:lnSpc>
                        <a:spcAft>
                          <a:spcPts val="800"/>
                        </a:spcAft>
                      </a:pPr>
                      <a:r>
                        <a:rPr lang="en-US" sz="20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dirty="0">
                          <a:effectLst/>
                        </a:rPr>
                        <a:t>Probate Valuation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92.00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96.55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5539577"/>
                  </a:ext>
                </a:extLst>
              </a:tr>
              <a:tr h="305349">
                <a:tc>
                  <a:txBody>
                    <a:bodyPr/>
                    <a:lstStyle/>
                    <a:p>
                      <a:pPr>
                        <a:lnSpc>
                          <a:spcPct val="107000"/>
                        </a:lnSpc>
                        <a:spcAft>
                          <a:spcPts val="800"/>
                        </a:spcAft>
                      </a:pPr>
                      <a:r>
                        <a:rPr lang="en-US" sz="20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dirty="0">
                          <a:effectLst/>
                        </a:rPr>
                        <a:t>Rental Valuation Assessments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63.25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66.38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3339338"/>
                  </a:ext>
                </a:extLst>
              </a:tr>
              <a:tr h="305349">
                <a:tc>
                  <a:txBody>
                    <a:bodyPr/>
                    <a:lstStyle/>
                    <a:p>
                      <a:pPr>
                        <a:lnSpc>
                          <a:spcPct val="107000"/>
                        </a:lnSpc>
                        <a:spcAft>
                          <a:spcPts val="800"/>
                        </a:spcAft>
                      </a:pPr>
                      <a:r>
                        <a:rPr lang="en-US" sz="20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a:effectLst/>
                        </a:rPr>
                        <a:t>Stamp duty Assessments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24.36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39.37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3198210"/>
                  </a:ext>
                </a:extLst>
              </a:tr>
              <a:tr h="473580">
                <a:tc>
                  <a:txBody>
                    <a:bodyPr/>
                    <a:lstStyle/>
                    <a:p>
                      <a:pPr>
                        <a:lnSpc>
                          <a:spcPct val="107000"/>
                        </a:lnSpc>
                        <a:spcAft>
                          <a:spcPts val="800"/>
                        </a:spcAft>
                      </a:pPr>
                      <a:r>
                        <a:rPr lang="en-US" sz="20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a:effectLst/>
                        </a:rPr>
                        <a:t>Other Valuations (Asset disposal, custodian board, boarding off)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dirty="0">
                          <a:effectLst/>
                        </a:rPr>
                        <a:t>10.04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dirty="0">
                          <a:effectLst/>
                        </a:rPr>
                        <a:t>14.73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50922585"/>
                  </a:ext>
                </a:extLst>
              </a:tr>
              <a:tr h="305349">
                <a:tc>
                  <a:txBody>
                    <a:bodyPr/>
                    <a:lstStyle/>
                    <a:p>
                      <a:pPr>
                        <a:lnSpc>
                          <a:spcPct val="107000"/>
                        </a:lnSpc>
                        <a:spcAft>
                          <a:spcPts val="800"/>
                        </a:spcAft>
                      </a:pPr>
                      <a:r>
                        <a:rPr lang="en-US" sz="20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a:effectLst/>
                        </a:rPr>
                        <a:t>NTR (Land fees)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3.78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a:effectLst/>
                        </a:rPr>
                        <a:t>5.20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95689351"/>
                  </a:ext>
                </a:extLst>
              </a:tr>
              <a:tr h="305349">
                <a:tc>
                  <a:txBody>
                    <a:bodyPr/>
                    <a:lstStyle/>
                    <a:p>
                      <a:pPr>
                        <a:lnSpc>
                          <a:spcPct val="107000"/>
                        </a:lnSpc>
                      </a:pPr>
                      <a:endParaRPr lang="en-US" sz="1600" b="1">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b="1">
                          <a:effectLst/>
                        </a:rPr>
                        <a:t>TOTAL</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b="1">
                          <a:effectLst/>
                        </a:rPr>
                        <a:t>614.07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000" b="1" dirty="0">
                          <a:effectLst/>
                        </a:rPr>
                        <a:t>659.48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36567421"/>
                  </a:ext>
                </a:extLst>
              </a:tr>
            </a:tbl>
          </a:graphicData>
        </a:graphic>
      </p:graphicFrame>
      <p:sp>
        <p:nvSpPr>
          <p:cNvPr id="12" name="Rectangle 2">
            <a:extLst>
              <a:ext uri="{FF2B5EF4-FFF2-40B4-BE49-F238E27FC236}">
                <a16:creationId xmlns:a16="http://schemas.microsoft.com/office/drawing/2014/main" xmlns="" id="{9DB697F3-3242-0D59-E8E9-D98C97DEA486}"/>
              </a:ext>
            </a:extLst>
          </p:cNvPr>
          <p:cNvSpPr>
            <a:spLocks noChangeArrowheads="1"/>
          </p:cNvSpPr>
          <p:nvPr/>
        </p:nvSpPr>
        <p:spPr bwMode="auto">
          <a:xfrm>
            <a:off x="842052" y="1162457"/>
            <a:ext cx="58296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ANALYSIS OF </a:t>
            </a:r>
            <a:r>
              <a:rPr kumimoji="0" lang="en-US" altLang="en-US" sz="1400" b="1"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MoLHUD</a:t>
            </a:r>
            <a:r>
              <a:rPr kumimoji="0" lang="en-US" altLang="en-US" sz="1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REVENUE GENERATION FY 2020/21 – FY 2021/22</a:t>
            </a:r>
            <a:endParaRPr kumimoji="0" lang="en-US" altLang="en-US" sz="800" b="0" i="0" u="none" strike="noStrike" cap="none" normalizeH="0" baseline="0" dirty="0">
              <a:ln>
                <a:noFill/>
              </a:ln>
              <a:solidFill>
                <a:schemeClr val="tx1"/>
              </a:solidFill>
              <a:effectLst/>
            </a:endParaRPr>
          </a:p>
        </p:txBody>
      </p:sp>
      <p:sp>
        <p:nvSpPr>
          <p:cNvPr id="13" name="Rectangle 2">
            <a:extLst>
              <a:ext uri="{FF2B5EF4-FFF2-40B4-BE49-F238E27FC236}">
                <a16:creationId xmlns:a16="http://schemas.microsoft.com/office/drawing/2014/main" xmlns="" id="{D734D50B-57B2-977A-F0AE-E72EA5D39A35}"/>
              </a:ext>
            </a:extLst>
          </p:cNvPr>
          <p:cNvSpPr>
            <a:spLocks noChangeArrowheads="1"/>
          </p:cNvSpPr>
          <p:nvPr/>
        </p:nvSpPr>
        <p:spPr bwMode="auto">
          <a:xfrm>
            <a:off x="980756" y="4696923"/>
            <a:ext cx="582961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7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NLIS and MLHUD, 2023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015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11081" y="624138"/>
          <a:ext cx="6691561" cy="4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430330588"/>
              </p:ext>
            </p:extLst>
          </p:nvPr>
        </p:nvGraphicFramePr>
        <p:xfrm>
          <a:off x="299616" y="1220676"/>
          <a:ext cx="6546351" cy="5360599"/>
        </p:xfrm>
        <a:graphic>
          <a:graphicData uri="http://schemas.openxmlformats.org/drawingml/2006/table">
            <a:tbl>
              <a:tblPr firstRow="1" bandRow="1">
                <a:tableStyleId>{2D5ABB26-0587-4C30-8999-92F81FD0307C}</a:tableStyleId>
              </a:tblPr>
              <a:tblGrid>
                <a:gridCol w="3839247">
                  <a:extLst>
                    <a:ext uri="{9D8B030D-6E8A-4147-A177-3AD203B41FA5}">
                      <a16:colId xmlns:a16="http://schemas.microsoft.com/office/drawing/2014/main" xmlns="" val="20000"/>
                    </a:ext>
                  </a:extLst>
                </a:gridCol>
                <a:gridCol w="2707104">
                  <a:extLst>
                    <a:ext uri="{9D8B030D-6E8A-4147-A177-3AD203B41FA5}">
                      <a16:colId xmlns:a16="http://schemas.microsoft.com/office/drawing/2014/main" xmlns="" val="20001"/>
                    </a:ext>
                  </a:extLst>
                </a:gridCol>
              </a:tblGrid>
              <a:tr h="682695">
                <a:tc>
                  <a:txBody>
                    <a:bodyPr/>
                    <a:lstStyle/>
                    <a:p>
                      <a:pPr algn="ctr">
                        <a:lnSpc>
                          <a:spcPct val="107000"/>
                        </a:lnSpc>
                        <a:spcAft>
                          <a:spcPts val="0"/>
                        </a:spcAft>
                      </a:pPr>
                      <a:r>
                        <a:rPr lang="en-US" sz="2000" dirty="0">
                          <a:solidFill>
                            <a:schemeClr val="bg1"/>
                          </a:solidFill>
                          <a:effectLst/>
                          <a:latin typeface="Arial" panose="020B0604020202020204" pitchFamily="34" charset="0"/>
                          <a:cs typeface="Arial" panose="020B0604020202020204" pitchFamily="34" charset="0"/>
                        </a:rPr>
                        <a:t>Financial Year</a:t>
                      </a:r>
                      <a:endParaRPr lang="en-US" sz="2000" dirty="0">
                        <a:solidFill>
                          <a:schemeClr val="bg1"/>
                        </a:solidFill>
                        <a:effectLst/>
                        <a:latin typeface="Arial" panose="020B0604020202020204" pitchFamily="34" charset="0"/>
                        <a:ea typeface="Yu Mincho"/>
                        <a:cs typeface="Arial" panose="020B0604020202020204" pitchFamily="34" charset="0"/>
                      </a:endParaRPr>
                    </a:p>
                  </a:txBody>
                  <a:tcPr marL="68580" marR="68580" marT="0" marB="0" anchor="ctr">
                    <a:solidFill>
                      <a:schemeClr val="accent5">
                        <a:lumMod val="50000"/>
                      </a:schemeClr>
                    </a:solidFill>
                  </a:tcPr>
                </a:tc>
                <a:tc>
                  <a:txBody>
                    <a:bodyPr/>
                    <a:lstStyle/>
                    <a:p>
                      <a:pPr algn="r">
                        <a:lnSpc>
                          <a:spcPct val="107000"/>
                        </a:lnSpc>
                        <a:spcAft>
                          <a:spcPts val="0"/>
                        </a:spcAft>
                      </a:pPr>
                      <a:r>
                        <a:rPr lang="en-US" sz="2000" dirty="0">
                          <a:solidFill>
                            <a:schemeClr val="bg1"/>
                          </a:solidFill>
                          <a:effectLst/>
                          <a:latin typeface="Arial" panose="020B0604020202020204" pitchFamily="34" charset="0"/>
                          <a:cs typeface="Arial" panose="020B0604020202020204" pitchFamily="34" charset="0"/>
                        </a:rPr>
                        <a:t>Revenue Generated </a:t>
                      </a:r>
                      <a:endParaRPr lang="en-US" sz="2000" dirty="0">
                        <a:solidFill>
                          <a:schemeClr val="bg1"/>
                        </a:solidFill>
                        <a:effectLst/>
                        <a:latin typeface="Arial" panose="020B0604020202020204" pitchFamily="34" charset="0"/>
                        <a:ea typeface="Yu Mincho"/>
                        <a:cs typeface="Arial" panose="020B0604020202020204" pitchFamily="34" charset="0"/>
                      </a:endParaRPr>
                    </a:p>
                  </a:txBody>
                  <a:tcPr marL="68580" marR="68580" marT="0" marB="0" anchor="ctr">
                    <a:solidFill>
                      <a:schemeClr val="accent5">
                        <a:lumMod val="50000"/>
                      </a:schemeClr>
                    </a:solidFill>
                  </a:tcPr>
                </a:tc>
                <a:extLst>
                  <a:ext uri="{0D108BD9-81ED-4DB2-BD59-A6C34878D82A}">
                    <a16:rowId xmlns:a16="http://schemas.microsoft.com/office/drawing/2014/main" xmlns="" val="10000"/>
                  </a:ext>
                </a:extLst>
              </a:tr>
              <a:tr h="334136">
                <a:tc>
                  <a:txBody>
                    <a:bodyPr/>
                    <a:lstStyle/>
                    <a:p>
                      <a:pPr algn="l">
                        <a:lnSpc>
                          <a:spcPct val="107000"/>
                        </a:lnSpc>
                        <a:spcAft>
                          <a:spcPts val="0"/>
                        </a:spcAft>
                      </a:pPr>
                      <a:r>
                        <a:rPr lang="en-US" sz="1800" dirty="0">
                          <a:effectLst/>
                          <a:latin typeface="Arial" panose="020B0604020202020204" pitchFamily="34" charset="0"/>
                          <a:cs typeface="Arial" panose="020B0604020202020204" pitchFamily="34" charset="0"/>
                        </a:rPr>
                        <a:t>2013/2014</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102,904,043,887</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334136">
                <a:tc>
                  <a:txBody>
                    <a:bodyPr/>
                    <a:lstStyle/>
                    <a:p>
                      <a:pPr algn="l">
                        <a:lnSpc>
                          <a:spcPct val="107000"/>
                        </a:lnSpc>
                        <a:spcAft>
                          <a:spcPts val="0"/>
                        </a:spcAft>
                      </a:pPr>
                      <a:r>
                        <a:rPr lang="en-US" sz="1800" dirty="0">
                          <a:effectLst/>
                          <a:latin typeface="Arial" panose="020B0604020202020204" pitchFamily="34" charset="0"/>
                          <a:cs typeface="Arial" panose="020B0604020202020204" pitchFamily="34" charset="0"/>
                        </a:rPr>
                        <a:t>2014/2015</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85,596,322,116</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334136">
                <a:tc>
                  <a:txBody>
                    <a:bodyPr/>
                    <a:lstStyle/>
                    <a:p>
                      <a:pPr algn="l">
                        <a:lnSpc>
                          <a:spcPct val="107000"/>
                        </a:lnSpc>
                        <a:spcAft>
                          <a:spcPts val="0"/>
                        </a:spcAft>
                      </a:pPr>
                      <a:r>
                        <a:rPr lang="en-US" sz="1800" b="1" dirty="0">
                          <a:effectLst/>
                          <a:latin typeface="Arial" panose="020B0604020202020204" pitchFamily="34" charset="0"/>
                          <a:cs typeface="Arial" panose="020B0604020202020204" pitchFamily="34" charset="0"/>
                        </a:rPr>
                        <a:t>2015/2016</a:t>
                      </a:r>
                      <a:endParaRPr lang="en-US" sz="1800" b="1" dirty="0">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lnSpc>
                          <a:spcPct val="107000"/>
                        </a:lnSpc>
                        <a:spcAft>
                          <a:spcPts val="0"/>
                        </a:spcAft>
                      </a:pPr>
                      <a:r>
                        <a:rPr lang="en-US" sz="1800" b="1" dirty="0">
                          <a:effectLst/>
                          <a:latin typeface="Arial" panose="020B0604020202020204" pitchFamily="34" charset="0"/>
                          <a:cs typeface="Arial" panose="020B0604020202020204" pitchFamily="34" charset="0"/>
                        </a:rPr>
                        <a:t>242,423,305,272</a:t>
                      </a:r>
                      <a:endParaRPr lang="en-US" sz="1800" b="1" dirty="0">
                        <a:effectLst/>
                        <a:latin typeface="Arial" panose="020B0604020202020204" pitchFamily="34" charset="0"/>
                        <a:ea typeface="Yu Mincho"/>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334136">
                <a:tc>
                  <a:txBody>
                    <a:bodyPr/>
                    <a:lstStyle/>
                    <a:p>
                      <a:pPr algn="l">
                        <a:lnSpc>
                          <a:spcPct val="107000"/>
                        </a:lnSpc>
                        <a:spcAft>
                          <a:spcPts val="0"/>
                        </a:spcAft>
                      </a:pPr>
                      <a:r>
                        <a:rPr lang="en-US" sz="1800" dirty="0">
                          <a:effectLst/>
                          <a:latin typeface="Arial" panose="020B0604020202020204" pitchFamily="34" charset="0"/>
                          <a:cs typeface="Arial" panose="020B0604020202020204" pitchFamily="34" charset="0"/>
                        </a:rPr>
                        <a:t>2016/2017</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128,361,534,050</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r h="334136">
                <a:tc>
                  <a:txBody>
                    <a:bodyPr/>
                    <a:lstStyle/>
                    <a:p>
                      <a:pPr algn="l">
                        <a:lnSpc>
                          <a:spcPct val="107000"/>
                        </a:lnSpc>
                        <a:spcAft>
                          <a:spcPts val="0"/>
                        </a:spcAft>
                      </a:pPr>
                      <a:r>
                        <a:rPr lang="en-US" sz="1800" dirty="0">
                          <a:effectLst/>
                          <a:latin typeface="Arial" panose="020B0604020202020204" pitchFamily="34" charset="0"/>
                          <a:cs typeface="Arial" panose="020B0604020202020204" pitchFamily="34" charset="0"/>
                        </a:rPr>
                        <a:t>2017/2018</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45,458,474,744</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extLst>
                  <a:ext uri="{0D108BD9-81ED-4DB2-BD59-A6C34878D82A}">
                    <a16:rowId xmlns:a16="http://schemas.microsoft.com/office/drawing/2014/main" xmlns="" val="10005"/>
                  </a:ext>
                </a:extLst>
              </a:tr>
              <a:tr h="334136">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2018/2019</a:t>
                      </a:r>
                      <a:endParaRPr lang="en-US" sz="1800">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147,996,307,173</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extLst>
                  <a:ext uri="{0D108BD9-81ED-4DB2-BD59-A6C34878D82A}">
                    <a16:rowId xmlns:a16="http://schemas.microsoft.com/office/drawing/2014/main" xmlns="" val="10006"/>
                  </a:ext>
                </a:extLst>
              </a:tr>
              <a:tr h="334136">
                <a:tc>
                  <a:txBody>
                    <a:bodyPr/>
                    <a:lstStyle/>
                    <a:p>
                      <a:pPr algn="l">
                        <a:lnSpc>
                          <a:spcPct val="107000"/>
                        </a:lnSpc>
                        <a:spcAft>
                          <a:spcPts val="0"/>
                        </a:spcAft>
                      </a:pPr>
                      <a:r>
                        <a:rPr lang="en-US" sz="1800" dirty="0">
                          <a:effectLst/>
                          <a:latin typeface="Arial" panose="020B0604020202020204" pitchFamily="34" charset="0"/>
                          <a:cs typeface="Arial" panose="020B0604020202020204" pitchFamily="34" charset="0"/>
                        </a:rPr>
                        <a:t>2019/2020</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27,602,182,186</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extLst>
                  <a:ext uri="{0D108BD9-81ED-4DB2-BD59-A6C34878D82A}">
                    <a16:rowId xmlns:a16="http://schemas.microsoft.com/office/drawing/2014/main" xmlns="" val="10007"/>
                  </a:ext>
                </a:extLst>
              </a:tr>
              <a:tr h="334136">
                <a:tc>
                  <a:txBody>
                    <a:bodyPr/>
                    <a:lstStyle/>
                    <a:p>
                      <a:pPr algn="l">
                        <a:lnSpc>
                          <a:spcPct val="107000"/>
                        </a:lnSpc>
                        <a:spcAft>
                          <a:spcPts val="0"/>
                        </a:spcAft>
                      </a:pPr>
                      <a:r>
                        <a:rPr lang="en-US" sz="1800" dirty="0">
                          <a:effectLst/>
                          <a:latin typeface="Arial" panose="020B0604020202020204" pitchFamily="34" charset="0"/>
                          <a:cs typeface="Arial" panose="020B0604020202020204" pitchFamily="34" charset="0"/>
                        </a:rPr>
                        <a:t>2020/2021</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28,140,094,107</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extLst>
                  <a:ext uri="{0D108BD9-81ED-4DB2-BD59-A6C34878D82A}">
                    <a16:rowId xmlns:a16="http://schemas.microsoft.com/office/drawing/2014/main" xmlns="" val="10008"/>
                  </a:ext>
                </a:extLst>
              </a:tr>
              <a:tr h="334136">
                <a:tc>
                  <a:txBody>
                    <a:bodyPr/>
                    <a:lstStyle/>
                    <a:p>
                      <a:pPr algn="l">
                        <a:lnSpc>
                          <a:spcPct val="107000"/>
                        </a:lnSpc>
                        <a:spcAft>
                          <a:spcPts val="0"/>
                        </a:spcAft>
                      </a:pPr>
                      <a:r>
                        <a:rPr lang="en-US" sz="1800">
                          <a:effectLst/>
                          <a:latin typeface="Arial" panose="020B0604020202020204" pitchFamily="34" charset="0"/>
                          <a:cs typeface="Arial" panose="020B0604020202020204" pitchFamily="34" charset="0"/>
                        </a:rPr>
                        <a:t>2021/2022</a:t>
                      </a:r>
                      <a:endParaRPr lang="en-US" sz="1800">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lnSpc>
                          <a:spcPct val="107000"/>
                        </a:lnSpc>
                        <a:spcAft>
                          <a:spcPts val="0"/>
                        </a:spcAft>
                      </a:pPr>
                      <a:r>
                        <a:rPr lang="en-US" sz="1800" dirty="0">
                          <a:effectLst/>
                          <a:latin typeface="Arial" panose="020B0604020202020204" pitchFamily="34" charset="0"/>
                          <a:cs typeface="Arial" panose="020B0604020202020204" pitchFamily="34" charset="0"/>
                        </a:rPr>
                        <a:t>64,710,000,000</a:t>
                      </a:r>
                      <a:endParaRPr lang="en-US" sz="1800" dirty="0">
                        <a:effectLst/>
                        <a:latin typeface="Arial" panose="020B0604020202020204" pitchFamily="34" charset="0"/>
                        <a:ea typeface="Yu Mincho"/>
                        <a:cs typeface="Arial" panose="020B0604020202020204" pitchFamily="34" charset="0"/>
                      </a:endParaRPr>
                    </a:p>
                  </a:txBody>
                  <a:tcPr marL="68580" marR="68580" marT="0" marB="0" anchor="ctr"/>
                </a:tc>
                <a:extLst>
                  <a:ext uri="{0D108BD9-81ED-4DB2-BD59-A6C34878D82A}">
                    <a16:rowId xmlns:a16="http://schemas.microsoft.com/office/drawing/2014/main" xmlns="" val="10009"/>
                  </a:ext>
                </a:extLst>
              </a:tr>
              <a:tr h="334136">
                <a:tc>
                  <a:txBody>
                    <a:bodyPr/>
                    <a:lstStyle/>
                    <a:p>
                      <a:pPr marL="0" marR="0" lvl="0" indent="0" algn="l" defTabSz="914388" rtl="0" eaLnBrk="1" fontAlgn="auto" latinLnBrk="0" hangingPunct="1">
                        <a:lnSpc>
                          <a:spcPct val="107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cs typeface="Arial" panose="020B0604020202020204" pitchFamily="34" charset="0"/>
                        </a:rPr>
                        <a:t>2022/2023</a:t>
                      </a:r>
                      <a:endParaRPr lang="en-US" sz="1800" dirty="0">
                        <a:solidFill>
                          <a:srgbClr val="000000"/>
                        </a:solidFill>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lnSpc>
                          <a:spcPct val="107000"/>
                        </a:lnSpc>
                        <a:spcAft>
                          <a:spcPts val="0"/>
                        </a:spcAft>
                      </a:pPr>
                      <a:r>
                        <a:rPr lang="en-GB" sz="1800" dirty="0">
                          <a:solidFill>
                            <a:srgbClr val="000000"/>
                          </a:solidFill>
                          <a:effectLst/>
                          <a:latin typeface="Arial" panose="020B0604020202020204" pitchFamily="34" charset="0"/>
                          <a:cs typeface="Arial" panose="020B0604020202020204" pitchFamily="34" charset="0"/>
                        </a:rPr>
                        <a:t>77,258,000,578</a:t>
                      </a:r>
                      <a:endParaRPr lang="en-US" sz="1800" dirty="0">
                        <a:solidFill>
                          <a:srgbClr val="000000"/>
                        </a:solidFill>
                        <a:effectLst/>
                        <a:latin typeface="Arial" panose="020B0604020202020204" pitchFamily="34" charset="0"/>
                        <a:ea typeface="Yu Mincho"/>
                        <a:cs typeface="Arial" panose="020B0604020202020204" pitchFamily="34" charset="0"/>
                      </a:endParaRPr>
                    </a:p>
                  </a:txBody>
                  <a:tcPr marL="68580" marR="68580" marT="0" marB="0" anchor="ctr"/>
                </a:tc>
                <a:extLst>
                  <a:ext uri="{0D108BD9-81ED-4DB2-BD59-A6C34878D82A}">
                    <a16:rowId xmlns:a16="http://schemas.microsoft.com/office/drawing/2014/main" xmlns="" val="2895446287"/>
                  </a:ext>
                </a:extLst>
              </a:tr>
              <a:tr h="334136">
                <a:tc>
                  <a:txBody>
                    <a:bodyPr/>
                    <a:lstStyle/>
                    <a:p>
                      <a:pPr algn="l">
                        <a:lnSpc>
                          <a:spcPct val="107000"/>
                        </a:lnSpc>
                        <a:spcAft>
                          <a:spcPts val="0"/>
                        </a:spcAft>
                      </a:pPr>
                      <a:r>
                        <a:rPr lang="en-US" sz="1800" b="1" dirty="0">
                          <a:effectLst/>
                          <a:latin typeface="Arial" panose="020B0604020202020204" pitchFamily="34" charset="0"/>
                          <a:cs typeface="Arial" panose="020B0604020202020204" pitchFamily="34" charset="0"/>
                        </a:rPr>
                        <a:t>TOTAL</a:t>
                      </a:r>
                      <a:endParaRPr lang="en-US" sz="1800" b="1" dirty="0">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lnSpc>
                          <a:spcPct val="107000"/>
                        </a:lnSpc>
                        <a:spcAft>
                          <a:spcPts val="0"/>
                        </a:spcAft>
                      </a:pPr>
                      <a:r>
                        <a:rPr lang="en-US" sz="1800" b="1" dirty="0">
                          <a:effectLst/>
                          <a:latin typeface="Arial" panose="020B0604020202020204" pitchFamily="34" charset="0"/>
                          <a:cs typeface="Arial" panose="020B0604020202020204" pitchFamily="34" charset="0"/>
                        </a:rPr>
                        <a:t>950,450,264,113</a:t>
                      </a:r>
                      <a:endParaRPr lang="en-US" sz="1800" b="1" dirty="0">
                        <a:effectLst/>
                        <a:latin typeface="Arial" panose="020B0604020202020204" pitchFamily="34" charset="0"/>
                        <a:ea typeface="Yu Mincho"/>
                        <a:cs typeface="Arial" panose="020B0604020202020204" pitchFamily="34" charset="0"/>
                      </a:endParaRPr>
                    </a:p>
                  </a:txBody>
                  <a:tcPr marL="68580" marR="68580" marT="0" marB="0" anchor="ctr"/>
                </a:tc>
                <a:extLst>
                  <a:ext uri="{0D108BD9-81ED-4DB2-BD59-A6C34878D82A}">
                    <a16:rowId xmlns:a16="http://schemas.microsoft.com/office/drawing/2014/main" xmlns="" val="10010"/>
                  </a:ext>
                </a:extLst>
              </a:tr>
              <a:tr h="334136">
                <a:tc gridSpan="2">
                  <a:txBody>
                    <a:bodyPr/>
                    <a:lstStyle/>
                    <a:p>
                      <a:pPr algn="ctr">
                        <a:lnSpc>
                          <a:spcPct val="107000"/>
                        </a:lnSpc>
                        <a:spcAft>
                          <a:spcPts val="0"/>
                        </a:spcAft>
                      </a:pPr>
                      <a:r>
                        <a:rPr lang="en-US" sz="1800" dirty="0">
                          <a:solidFill>
                            <a:schemeClr val="bg1"/>
                          </a:solidFill>
                          <a:effectLst/>
                          <a:latin typeface="Arial" panose="020B0604020202020204" pitchFamily="34" charset="0"/>
                          <a:cs typeface="Arial" panose="020B0604020202020204" pitchFamily="34" charset="0"/>
                        </a:rPr>
                        <a:t>                                                     Projections </a:t>
                      </a:r>
                      <a:endParaRPr lang="en-US" sz="1800" dirty="0">
                        <a:solidFill>
                          <a:schemeClr val="bg1"/>
                        </a:solidFill>
                        <a:effectLst/>
                        <a:latin typeface="Arial" panose="020B0604020202020204" pitchFamily="34" charset="0"/>
                        <a:ea typeface="Yu Mincho"/>
                        <a:cs typeface="Arial" panose="020B0604020202020204" pitchFamily="34" charset="0"/>
                      </a:endParaRPr>
                    </a:p>
                  </a:txBody>
                  <a:tcPr marL="68580" marR="68580" marT="0" marB="0" anchor="ctr">
                    <a:solidFill>
                      <a:schemeClr val="accent5">
                        <a:lumMod val="50000"/>
                      </a:schemeClr>
                    </a:solidFill>
                  </a:tcPr>
                </a:tc>
                <a:tc hMerge="1">
                  <a:txBody>
                    <a:bodyPr/>
                    <a:lstStyle/>
                    <a:p>
                      <a:endParaRPr lang="en-US"/>
                    </a:p>
                  </a:txBody>
                  <a:tcPr/>
                </a:tc>
                <a:extLst>
                  <a:ext uri="{0D108BD9-81ED-4DB2-BD59-A6C34878D82A}">
                    <a16:rowId xmlns:a16="http://schemas.microsoft.com/office/drawing/2014/main" xmlns="" val="10011"/>
                  </a:ext>
                </a:extLst>
              </a:tr>
              <a:tr h="334136">
                <a:tc>
                  <a:txBody>
                    <a:bodyPr/>
                    <a:lstStyle/>
                    <a:p>
                      <a:pPr algn="l">
                        <a:lnSpc>
                          <a:spcPct val="107000"/>
                        </a:lnSpc>
                        <a:spcAft>
                          <a:spcPts val="0"/>
                        </a:spcAft>
                      </a:pPr>
                      <a:r>
                        <a:rPr lang="en-GB" sz="1800" dirty="0">
                          <a:solidFill>
                            <a:schemeClr val="accent2">
                              <a:lumMod val="75000"/>
                            </a:schemeClr>
                          </a:solidFill>
                          <a:effectLst/>
                          <a:latin typeface="Arial" panose="020B0604020202020204" pitchFamily="34" charset="0"/>
                          <a:cs typeface="Arial" panose="020B0604020202020204" pitchFamily="34" charset="0"/>
                        </a:rPr>
                        <a:t>2023/2024</a:t>
                      </a:r>
                      <a:endParaRPr lang="en-US" sz="1800" dirty="0">
                        <a:solidFill>
                          <a:schemeClr val="accent2">
                            <a:lumMod val="75000"/>
                          </a:schemeClr>
                        </a:solidFill>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r>
                        <a:rPr lang="en-GB" sz="1800" dirty="0">
                          <a:solidFill>
                            <a:schemeClr val="accent2">
                              <a:lumMod val="75000"/>
                            </a:schemeClr>
                          </a:solidFill>
                          <a:effectLst/>
                          <a:latin typeface="Arial" panose="020B0604020202020204" pitchFamily="34" charset="0"/>
                          <a:cs typeface="Arial" panose="020B0604020202020204" pitchFamily="34" charset="0"/>
                        </a:rPr>
                        <a:t> 105,821,372,700</a:t>
                      </a:r>
                      <a:endParaRPr lang="en-US" dirty="0"/>
                    </a:p>
                  </a:txBody>
                  <a:tcPr marL="68580" marR="68580" marT="0" marB="0" anchor="ctr"/>
                </a:tc>
                <a:extLst>
                  <a:ext uri="{0D108BD9-81ED-4DB2-BD59-A6C34878D82A}">
                    <a16:rowId xmlns:a16="http://schemas.microsoft.com/office/drawing/2014/main" xmlns="" val="10013"/>
                  </a:ext>
                </a:extLst>
              </a:tr>
              <a:tr h="334136">
                <a:tc>
                  <a:txBody>
                    <a:bodyPr/>
                    <a:lstStyle/>
                    <a:p>
                      <a:pPr algn="l">
                        <a:lnSpc>
                          <a:spcPct val="107000"/>
                        </a:lnSpc>
                        <a:spcAft>
                          <a:spcPts val="0"/>
                        </a:spcAft>
                      </a:pPr>
                      <a:r>
                        <a:rPr lang="en-GB" sz="1800" dirty="0">
                          <a:solidFill>
                            <a:schemeClr val="accent2">
                              <a:lumMod val="75000"/>
                            </a:schemeClr>
                          </a:solidFill>
                          <a:effectLst/>
                          <a:latin typeface="Arial" panose="020B0604020202020204" pitchFamily="34" charset="0"/>
                          <a:cs typeface="Arial" panose="020B0604020202020204" pitchFamily="34" charset="0"/>
                        </a:rPr>
                        <a:t>2024/2025</a:t>
                      </a:r>
                      <a:endParaRPr lang="en-US" sz="1800" dirty="0">
                        <a:solidFill>
                          <a:schemeClr val="accent2">
                            <a:lumMod val="75000"/>
                          </a:schemeClr>
                        </a:solidFill>
                        <a:effectLst/>
                        <a:latin typeface="Arial" panose="020B0604020202020204" pitchFamily="34" charset="0"/>
                        <a:ea typeface="Yu Mincho"/>
                        <a:cs typeface="Arial" panose="020B0604020202020204" pitchFamily="34" charset="0"/>
                      </a:endParaRPr>
                    </a:p>
                  </a:txBody>
                  <a:tcPr marL="68580" marR="68580" marT="0" marB="0" anchor="ctr"/>
                </a:tc>
                <a:tc>
                  <a:txBody>
                    <a:bodyPr/>
                    <a:lstStyle/>
                    <a:p>
                      <a:pPr algn="r"/>
                      <a:r>
                        <a:rPr lang="en-GB" sz="1800" dirty="0">
                          <a:solidFill>
                            <a:schemeClr val="accent2">
                              <a:lumMod val="75000"/>
                            </a:schemeClr>
                          </a:solidFill>
                          <a:effectLst/>
                          <a:latin typeface="Arial" panose="020B0604020202020204" pitchFamily="34" charset="0"/>
                          <a:cs typeface="Arial" panose="020B0604020202020204" pitchFamily="34" charset="0"/>
                        </a:rPr>
                        <a:t> 123,708,022,459</a:t>
                      </a:r>
                      <a:endParaRPr lang="en-US" dirty="0"/>
                    </a:p>
                  </a:txBody>
                  <a:tcPr marL="68580" marR="68580" marT="0" marB="0" anchor="ctr"/>
                </a:tc>
                <a:extLst>
                  <a:ext uri="{0D108BD9-81ED-4DB2-BD59-A6C34878D82A}">
                    <a16:rowId xmlns:a16="http://schemas.microsoft.com/office/drawing/2014/main" xmlns="" val="10014"/>
                  </a:ext>
                </a:extLst>
              </a:tr>
            </a:tbl>
          </a:graphicData>
        </a:graphic>
      </p:graphicFrame>
      <p:sp>
        <p:nvSpPr>
          <p:cNvPr id="4" name="Slide Number Placeholder 3"/>
          <p:cNvSpPr>
            <a:spLocks noGrp="1"/>
          </p:cNvSpPr>
          <p:nvPr>
            <p:ph type="sldNum" sz="quarter" idx="12"/>
          </p:nvPr>
        </p:nvSpPr>
        <p:spPr>
          <a:xfrm>
            <a:off x="11514667" y="6548523"/>
            <a:ext cx="677333" cy="184150"/>
          </a:xfrm>
        </p:spPr>
        <p:txBody>
          <a:bodyPr/>
          <a:lstStyle/>
          <a:p>
            <a:fld id="{61FA7FD8-AF76-4804-A847-60C4060B6DE4}" type="slidenum">
              <a:rPr lang="en-US" smtClean="0"/>
              <a:pPr/>
              <a:t>26</a:t>
            </a:fld>
            <a:endParaRPr lang="en-US" dirty="0"/>
          </a:p>
        </p:txBody>
      </p:sp>
      <p:sp>
        <p:nvSpPr>
          <p:cNvPr id="3" name="TextBox 2"/>
          <p:cNvSpPr txBox="1"/>
          <p:nvPr/>
        </p:nvSpPr>
        <p:spPr>
          <a:xfrm>
            <a:off x="7102642" y="4922929"/>
            <a:ext cx="4989095" cy="2031325"/>
          </a:xfrm>
          <a:prstGeom prst="rect">
            <a:avLst/>
          </a:prstGeom>
          <a:solidFill>
            <a:schemeClr val="accent2">
              <a:lumMod val="20000"/>
              <a:lumOff val="80000"/>
            </a:schemeClr>
          </a:solidFill>
        </p:spPr>
        <p:txBody>
          <a:bodyPr wrap="square" rtlCol="0">
            <a:spAutoFit/>
          </a:bodyPr>
          <a:lstStyle/>
          <a:p>
            <a:r>
              <a:rPr lang="en-US" dirty="0"/>
              <a:t>The Ministry through the LIS has generated </a:t>
            </a:r>
            <a:r>
              <a:rPr lang="en-US" dirty="0" smtClean="0"/>
              <a:t>cumulatively over </a:t>
            </a:r>
            <a:r>
              <a:rPr lang="en-US" b="1" dirty="0" err="1" smtClean="0"/>
              <a:t>Ugx</a:t>
            </a:r>
            <a:r>
              <a:rPr lang="en-US" b="1" dirty="0" smtClean="0"/>
              <a:t> </a:t>
            </a:r>
            <a:r>
              <a:rPr lang="en-US" b="1" dirty="0"/>
              <a:t>950bn </a:t>
            </a:r>
            <a:r>
              <a:rPr lang="en-US" dirty="0"/>
              <a:t>and If the operational and maintenance costs of the system  &amp; land offices are adequately funded, the system is projected to generate over </a:t>
            </a:r>
          </a:p>
          <a:p>
            <a:r>
              <a:rPr lang="en-US" b="1" dirty="0" err="1"/>
              <a:t>Ugx</a:t>
            </a:r>
            <a:r>
              <a:rPr lang="en-US" b="1" dirty="0"/>
              <a:t> </a:t>
            </a:r>
            <a:r>
              <a:rPr lang="en-US" b="1" dirty="0" smtClean="0"/>
              <a:t>228bn </a:t>
            </a:r>
            <a:r>
              <a:rPr lang="en-US" b="1" dirty="0" err="1" smtClean="0"/>
              <a:t>p.a</a:t>
            </a:r>
            <a:r>
              <a:rPr lang="en-US" b="1" dirty="0" smtClean="0"/>
              <a:t>  </a:t>
            </a:r>
            <a:r>
              <a:rPr lang="en-US" dirty="0"/>
              <a:t>over the  medium term as the economy is </a:t>
            </a:r>
            <a:r>
              <a:rPr lang="en-US" dirty="0" smtClean="0"/>
              <a:t>full recovers from COVID19 </a:t>
            </a:r>
            <a:r>
              <a:rPr lang="en-US" dirty="0"/>
              <a:t>pandemic</a:t>
            </a:r>
          </a:p>
        </p:txBody>
      </p:sp>
      <p:graphicFrame>
        <p:nvGraphicFramePr>
          <p:cNvPr id="2" name="Chart 1">
            <a:extLst>
              <a:ext uri="{FF2B5EF4-FFF2-40B4-BE49-F238E27FC236}">
                <a16:creationId xmlns:a16="http://schemas.microsoft.com/office/drawing/2014/main" xmlns="" id="{9154E55A-AA44-9697-650C-A86602438800}"/>
              </a:ext>
            </a:extLst>
          </p:cNvPr>
          <p:cNvGraphicFramePr>
            <a:graphicFrameLocks/>
          </p:cNvGraphicFramePr>
          <p:nvPr>
            <p:extLst>
              <p:ext uri="{D42A27DB-BD31-4B8C-83A1-F6EECF244321}">
                <p14:modId xmlns:p14="http://schemas.microsoft.com/office/powerpoint/2010/main" val="904008850"/>
              </p:ext>
            </p:extLst>
          </p:nvPr>
        </p:nvGraphicFramePr>
        <p:xfrm>
          <a:off x="6922339" y="893204"/>
          <a:ext cx="5169398" cy="397430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31949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95054574"/>
              </p:ext>
            </p:extLst>
          </p:nvPr>
        </p:nvGraphicFramePr>
        <p:xfrm>
          <a:off x="1046747" y="828675"/>
          <a:ext cx="6557211" cy="639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3139594690"/>
              </p:ext>
            </p:extLst>
          </p:nvPr>
        </p:nvGraphicFramePr>
        <p:xfrm>
          <a:off x="720007" y="1548003"/>
          <a:ext cx="10752007" cy="46080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27</a:t>
            </a:fld>
            <a:endParaRPr lang="en-US" dirty="0"/>
          </a:p>
        </p:txBody>
      </p:sp>
    </p:spTree>
    <p:extLst>
      <p:ext uri="{BB962C8B-B14F-4D97-AF65-F5344CB8AC3E}">
        <p14:creationId xmlns:p14="http://schemas.microsoft.com/office/powerpoint/2010/main" val="1312436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extLst>
              <p:ext uri="{D42A27DB-BD31-4B8C-83A1-F6EECF244321}">
                <p14:modId xmlns:p14="http://schemas.microsoft.com/office/powerpoint/2010/main" val="2148538194"/>
              </p:ext>
            </p:extLst>
          </p:nvPr>
        </p:nvGraphicFramePr>
        <p:xfrm>
          <a:off x="0" y="802603"/>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2607465870"/>
              </p:ext>
            </p:extLst>
          </p:nvPr>
        </p:nvGraphicFramePr>
        <p:xfrm>
          <a:off x="505326" y="6015789"/>
          <a:ext cx="10852485" cy="7386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Chart 5">
            <a:extLst>
              <a:ext uri="{FF2B5EF4-FFF2-40B4-BE49-F238E27FC236}">
                <a16:creationId xmlns:a16="http://schemas.microsoft.com/office/drawing/2014/main" xmlns="" id="{4E386BC2-8677-3E4A-62F4-EA2B43C9764F}"/>
              </a:ext>
            </a:extLst>
          </p:cNvPr>
          <p:cNvGraphicFramePr>
            <a:graphicFrameLocks/>
          </p:cNvGraphicFramePr>
          <p:nvPr>
            <p:extLst>
              <p:ext uri="{D42A27DB-BD31-4B8C-83A1-F6EECF244321}">
                <p14:modId xmlns:p14="http://schemas.microsoft.com/office/powerpoint/2010/main" val="1238168660"/>
              </p:ext>
            </p:extLst>
          </p:nvPr>
        </p:nvGraphicFramePr>
        <p:xfrm>
          <a:off x="5931568" y="1374978"/>
          <a:ext cx="6029325" cy="442436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8" name="Table 7">
            <a:extLst>
              <a:ext uri="{FF2B5EF4-FFF2-40B4-BE49-F238E27FC236}">
                <a16:creationId xmlns:a16="http://schemas.microsoft.com/office/drawing/2014/main" xmlns="" id="{6AE7B326-2545-50B8-9F03-FC08AF946183}"/>
              </a:ext>
            </a:extLst>
          </p:cNvPr>
          <p:cNvGraphicFramePr>
            <a:graphicFrameLocks noGrp="1"/>
          </p:cNvGraphicFramePr>
          <p:nvPr>
            <p:extLst>
              <p:ext uri="{D42A27DB-BD31-4B8C-83A1-F6EECF244321}">
                <p14:modId xmlns:p14="http://schemas.microsoft.com/office/powerpoint/2010/main" val="3883586718"/>
              </p:ext>
            </p:extLst>
          </p:nvPr>
        </p:nvGraphicFramePr>
        <p:xfrm>
          <a:off x="366712" y="1698624"/>
          <a:ext cx="5405437" cy="3787777"/>
        </p:xfrm>
        <a:graphic>
          <a:graphicData uri="http://schemas.openxmlformats.org/drawingml/2006/table">
            <a:tbl>
              <a:tblPr>
                <a:tableStyleId>{C4B1156A-380E-4F78-BDF5-A606A8083BF9}</a:tableStyleId>
              </a:tblPr>
              <a:tblGrid>
                <a:gridCol w="1205783">
                  <a:extLst>
                    <a:ext uri="{9D8B030D-6E8A-4147-A177-3AD203B41FA5}">
                      <a16:colId xmlns:a16="http://schemas.microsoft.com/office/drawing/2014/main" xmlns="" val="1935955663"/>
                    </a:ext>
                  </a:extLst>
                </a:gridCol>
                <a:gridCol w="1470468">
                  <a:extLst>
                    <a:ext uri="{9D8B030D-6E8A-4147-A177-3AD203B41FA5}">
                      <a16:colId xmlns:a16="http://schemas.microsoft.com/office/drawing/2014/main" xmlns="" val="4289053762"/>
                    </a:ext>
                  </a:extLst>
                </a:gridCol>
                <a:gridCol w="1423412">
                  <a:extLst>
                    <a:ext uri="{9D8B030D-6E8A-4147-A177-3AD203B41FA5}">
                      <a16:colId xmlns:a16="http://schemas.microsoft.com/office/drawing/2014/main" xmlns="" val="1990756531"/>
                    </a:ext>
                  </a:extLst>
                </a:gridCol>
                <a:gridCol w="1305774">
                  <a:extLst>
                    <a:ext uri="{9D8B030D-6E8A-4147-A177-3AD203B41FA5}">
                      <a16:colId xmlns:a16="http://schemas.microsoft.com/office/drawing/2014/main" xmlns="" val="3354386410"/>
                    </a:ext>
                  </a:extLst>
                </a:gridCol>
              </a:tblGrid>
              <a:tr h="664419">
                <a:tc>
                  <a:txBody>
                    <a:bodyPr/>
                    <a:lstStyle/>
                    <a:p>
                      <a:pPr algn="l" fontAlgn="b"/>
                      <a:r>
                        <a:rPr lang="en-US" sz="1400" b="1" u="none" strike="noStrike" dirty="0">
                          <a:solidFill>
                            <a:srgbClr val="000000"/>
                          </a:solidFill>
                          <a:effectLst/>
                        </a:rPr>
                        <a:t>Year</a:t>
                      </a:r>
                      <a:endParaRPr lang="en-US" sz="1400" b="1"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ctr" fontAlgn="b"/>
                      <a:r>
                        <a:rPr lang="en-US" sz="1400" b="1" u="none" strike="noStrike" dirty="0">
                          <a:solidFill>
                            <a:srgbClr val="000000"/>
                          </a:solidFill>
                          <a:effectLst/>
                        </a:rPr>
                        <a:t>Land Management</a:t>
                      </a:r>
                    </a:p>
                    <a:p>
                      <a:pPr algn="ctr" fontAlgn="b"/>
                      <a:r>
                        <a:rPr lang="en-US" sz="1400" b="1" u="none" strike="noStrike" dirty="0">
                          <a:solidFill>
                            <a:srgbClr val="000000"/>
                          </a:solidFill>
                          <a:effectLst/>
                        </a:rPr>
                        <a:t>Budget (</a:t>
                      </a:r>
                      <a:r>
                        <a:rPr lang="en-US" sz="1400" b="1" u="none" strike="noStrike" dirty="0" err="1">
                          <a:solidFill>
                            <a:srgbClr val="000000"/>
                          </a:solidFill>
                          <a:effectLst/>
                        </a:rPr>
                        <a:t>Bns</a:t>
                      </a:r>
                      <a:r>
                        <a:rPr lang="en-US" sz="1400" b="1" u="none" strike="noStrike" dirty="0">
                          <a:solidFill>
                            <a:srgbClr val="000000"/>
                          </a:solidFill>
                          <a:effectLst/>
                        </a:rPr>
                        <a:t>)</a:t>
                      </a:r>
                      <a:endParaRPr lang="en-US" sz="1400" b="1"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ctr" fontAlgn="b"/>
                      <a:r>
                        <a:rPr lang="en-US" sz="1400" b="1" u="none" strike="noStrike" dirty="0">
                          <a:solidFill>
                            <a:srgbClr val="000000"/>
                          </a:solidFill>
                          <a:effectLst/>
                        </a:rPr>
                        <a:t>National budget (</a:t>
                      </a:r>
                      <a:r>
                        <a:rPr lang="en-US" sz="1400" b="1" u="none" strike="noStrike" dirty="0" err="1">
                          <a:solidFill>
                            <a:srgbClr val="000000"/>
                          </a:solidFill>
                          <a:effectLst/>
                        </a:rPr>
                        <a:t>Bns</a:t>
                      </a:r>
                      <a:r>
                        <a:rPr lang="en-US" sz="1400" b="1" u="none" strike="noStrike" dirty="0">
                          <a:solidFill>
                            <a:srgbClr val="000000"/>
                          </a:solidFill>
                          <a:effectLst/>
                        </a:rPr>
                        <a:t>)</a:t>
                      </a:r>
                      <a:endParaRPr lang="en-US" sz="1400" b="1" i="0" u="none" strike="noStrike" dirty="0">
                        <a:solidFill>
                          <a:srgbClr val="000000"/>
                        </a:solidFill>
                        <a:effectLst/>
                        <a:latin typeface="Arial Rounded MT Bold" panose="020F0704030504030204" pitchFamily="34" charset="0"/>
                      </a:endParaRPr>
                    </a:p>
                  </a:txBody>
                  <a:tcPr marL="9525" marR="9525" marT="9525" marB="0" anchor="b"/>
                </a:tc>
                <a:tc>
                  <a:txBody>
                    <a:bodyPr/>
                    <a:lstStyle/>
                    <a:p>
                      <a:pPr algn="ctr" fontAlgn="b"/>
                      <a:r>
                        <a:rPr lang="en-US" sz="1400" b="1" u="none" strike="noStrike" dirty="0">
                          <a:solidFill>
                            <a:srgbClr val="000000"/>
                          </a:solidFill>
                          <a:effectLst/>
                        </a:rPr>
                        <a:t>Percentage</a:t>
                      </a:r>
                      <a:endParaRPr lang="en-US" sz="1400" b="1" i="0" u="none" strike="noStrike" dirty="0">
                        <a:solidFill>
                          <a:srgbClr val="000000"/>
                        </a:solidFill>
                        <a:effectLst/>
                        <a:latin typeface="Arial Rounded MT Bold" panose="020F0704030504030204" pitchFamily="34" charset="0"/>
                      </a:endParaRPr>
                    </a:p>
                  </a:txBody>
                  <a:tcPr marL="9525" marR="9525" marT="9525" marB="0" anchor="b"/>
                </a:tc>
                <a:extLst>
                  <a:ext uri="{0D108BD9-81ED-4DB2-BD59-A6C34878D82A}">
                    <a16:rowId xmlns:a16="http://schemas.microsoft.com/office/drawing/2014/main" xmlns="" val="1669857004"/>
                  </a:ext>
                </a:extLst>
              </a:tr>
              <a:tr h="446194">
                <a:tc>
                  <a:txBody>
                    <a:bodyPr/>
                    <a:lstStyle/>
                    <a:p>
                      <a:pPr algn="l" fontAlgn="b"/>
                      <a:r>
                        <a:rPr lang="en-US" sz="1400" b="0" u="none" strike="noStrike" dirty="0">
                          <a:solidFill>
                            <a:srgbClr val="000000"/>
                          </a:solidFill>
                          <a:effectLst/>
                        </a:rPr>
                        <a:t>FY 2017/18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58.87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                    29,000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0.20%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52725722"/>
                  </a:ext>
                </a:extLst>
              </a:tr>
              <a:tr h="446194">
                <a:tc>
                  <a:txBody>
                    <a:bodyPr/>
                    <a:lstStyle/>
                    <a:p>
                      <a:pPr algn="l" fontAlgn="b"/>
                      <a:r>
                        <a:rPr lang="en-US" sz="1400" b="0" u="none" strike="noStrike">
                          <a:solidFill>
                            <a:srgbClr val="000000"/>
                          </a:solidFill>
                          <a:effectLst/>
                        </a:rPr>
                        <a:t>FY 2018/19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98.35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                    32,702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a:solidFill>
                            <a:srgbClr val="000000"/>
                          </a:solidFill>
                          <a:effectLst/>
                        </a:rPr>
                        <a:t>0.30%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33041910"/>
                  </a:ext>
                </a:extLst>
              </a:tr>
              <a:tr h="446194">
                <a:tc>
                  <a:txBody>
                    <a:bodyPr/>
                    <a:lstStyle/>
                    <a:p>
                      <a:pPr algn="l" fontAlgn="b"/>
                      <a:r>
                        <a:rPr lang="en-US" sz="1400" b="0" u="none" strike="noStrike">
                          <a:solidFill>
                            <a:srgbClr val="000000"/>
                          </a:solidFill>
                          <a:effectLst/>
                        </a:rPr>
                        <a:t>FY 2019/20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36.34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                    40,487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0.09%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96408350"/>
                  </a:ext>
                </a:extLst>
              </a:tr>
              <a:tr h="446194">
                <a:tc>
                  <a:txBody>
                    <a:bodyPr/>
                    <a:lstStyle/>
                    <a:p>
                      <a:pPr algn="l" fontAlgn="b"/>
                      <a:r>
                        <a:rPr lang="en-US" sz="1400" b="0" u="none" strike="noStrike">
                          <a:solidFill>
                            <a:srgbClr val="000000"/>
                          </a:solidFill>
                          <a:effectLst/>
                        </a:rPr>
                        <a:t>FY 2020/21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36.34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                    45,493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0.08%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23220562"/>
                  </a:ext>
                </a:extLst>
              </a:tr>
              <a:tr h="446194">
                <a:tc>
                  <a:txBody>
                    <a:bodyPr/>
                    <a:lstStyle/>
                    <a:p>
                      <a:pPr algn="l" fontAlgn="b"/>
                      <a:r>
                        <a:rPr lang="en-US" sz="1400" b="0" u="none" strike="noStrike">
                          <a:solidFill>
                            <a:srgbClr val="000000"/>
                          </a:solidFill>
                          <a:effectLst/>
                        </a:rPr>
                        <a:t>FY 2021/22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a:solidFill>
                            <a:srgbClr val="000000"/>
                          </a:solidFill>
                          <a:effectLst/>
                        </a:rPr>
                        <a:t>42.313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                    44,778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0.09%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12003762"/>
                  </a:ext>
                </a:extLst>
              </a:tr>
              <a:tr h="446194">
                <a:tc>
                  <a:txBody>
                    <a:bodyPr/>
                    <a:lstStyle/>
                    <a:p>
                      <a:pPr algn="l" fontAlgn="b"/>
                      <a:r>
                        <a:rPr lang="en-US" sz="1400" b="0" u="none" strike="noStrike">
                          <a:solidFill>
                            <a:srgbClr val="000000"/>
                          </a:solidFill>
                          <a:effectLst/>
                        </a:rPr>
                        <a:t>FY 2022/23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a:solidFill>
                            <a:srgbClr val="000000"/>
                          </a:solidFill>
                          <a:effectLst/>
                        </a:rPr>
                        <a:t>123.659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                    48,130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0.26%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39954030"/>
                  </a:ext>
                </a:extLst>
              </a:tr>
              <a:tr h="446194">
                <a:tc>
                  <a:txBody>
                    <a:bodyPr/>
                    <a:lstStyle/>
                    <a:p>
                      <a:pPr algn="l" fontAlgn="b"/>
                      <a:r>
                        <a:rPr lang="en-US" sz="1400" b="0" u="none" strike="noStrike">
                          <a:solidFill>
                            <a:srgbClr val="000000"/>
                          </a:solidFill>
                          <a:effectLst/>
                        </a:rPr>
                        <a:t>FY 2023/24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a:solidFill>
                            <a:srgbClr val="000000"/>
                          </a:solidFill>
                          <a:effectLst/>
                        </a:rPr>
                        <a:t>70.195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                    52,790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u="none" strike="noStrike" dirty="0">
                          <a:solidFill>
                            <a:srgbClr val="000000"/>
                          </a:solidFill>
                          <a:effectLst/>
                        </a:rPr>
                        <a:t>0.13%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52083496"/>
                  </a:ext>
                </a:extLst>
              </a:tr>
            </a:tbl>
          </a:graphicData>
        </a:graphic>
      </p:graphicFrame>
      <p:sp>
        <p:nvSpPr>
          <p:cNvPr id="9" name="TextBox 8">
            <a:extLst>
              <a:ext uri="{FF2B5EF4-FFF2-40B4-BE49-F238E27FC236}">
                <a16:creationId xmlns:a16="http://schemas.microsoft.com/office/drawing/2014/main" xmlns="" id="{73CA5CB4-ED87-9640-88BA-EEBA89D9B44E}"/>
              </a:ext>
            </a:extLst>
          </p:cNvPr>
          <p:cNvSpPr txBox="1"/>
          <p:nvPr/>
        </p:nvSpPr>
        <p:spPr>
          <a:xfrm>
            <a:off x="366713" y="5831123"/>
            <a:ext cx="11319961" cy="923330"/>
          </a:xfrm>
          <a:prstGeom prst="rect">
            <a:avLst/>
          </a:prstGeom>
          <a:noFill/>
        </p:spPr>
        <p:txBody>
          <a:bodyPr wrap="square" lIns="0" tIns="0" rIns="0" bIns="0" rtlCol="0">
            <a:spAutoFit/>
          </a:bodyPr>
          <a:lstStyle/>
          <a:p>
            <a:pPr>
              <a:spcBef>
                <a:spcPts val="600"/>
              </a:spcBef>
            </a:pPr>
            <a:r>
              <a:rPr lang="en-US" sz="2000" dirty="0">
                <a:solidFill>
                  <a:schemeClr val="tx2"/>
                </a:solidFill>
              </a:rPr>
              <a:t>Despite the revenue contribution and key role of land management in the socio-economic transformation of the country, its budget allocation remains one of the least with average budget share of 0.16% of the total national budget.</a:t>
            </a:r>
          </a:p>
        </p:txBody>
      </p:sp>
    </p:spTree>
    <p:extLst>
      <p:ext uri="{BB962C8B-B14F-4D97-AF65-F5344CB8AC3E}">
        <p14:creationId xmlns:p14="http://schemas.microsoft.com/office/powerpoint/2010/main" val="96468728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1487063234"/>
              </p:ext>
            </p:extLst>
          </p:nvPr>
        </p:nvGraphicFramePr>
        <p:xfrm>
          <a:off x="496303" y="461087"/>
          <a:ext cx="7230980" cy="4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11514667" y="6548523"/>
            <a:ext cx="677333" cy="184150"/>
          </a:xfrm>
        </p:spPr>
        <p:txBody>
          <a:bodyPr/>
          <a:lstStyle/>
          <a:p>
            <a:fld id="{61FA7FD8-AF76-4804-A847-60C4060B6DE4}" type="slidenum">
              <a:rPr lang="en-US" smtClean="0"/>
              <a:pPr/>
              <a:t>29</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1441356"/>
              </p:ext>
            </p:extLst>
          </p:nvPr>
        </p:nvGraphicFramePr>
        <p:xfrm>
          <a:off x="391528" y="982079"/>
          <a:ext cx="11390897" cy="5780671"/>
        </p:xfrm>
        <a:graphic>
          <a:graphicData uri="http://schemas.openxmlformats.org/drawingml/2006/table">
            <a:tbl>
              <a:tblPr firstRow="1" firstCol="1" bandRow="1">
                <a:tableStyleId>{6E25E649-3F16-4E02-A733-19D2CDBF48F0}</a:tableStyleId>
              </a:tblPr>
              <a:tblGrid>
                <a:gridCol w="4637774">
                  <a:extLst>
                    <a:ext uri="{9D8B030D-6E8A-4147-A177-3AD203B41FA5}">
                      <a16:colId xmlns:a16="http://schemas.microsoft.com/office/drawing/2014/main" xmlns="" val="20000"/>
                    </a:ext>
                  </a:extLst>
                </a:gridCol>
                <a:gridCol w="6753123">
                  <a:extLst>
                    <a:ext uri="{9D8B030D-6E8A-4147-A177-3AD203B41FA5}">
                      <a16:colId xmlns:a16="http://schemas.microsoft.com/office/drawing/2014/main" xmlns="" val="20001"/>
                    </a:ext>
                  </a:extLst>
                </a:gridCol>
              </a:tblGrid>
              <a:tr h="553451">
                <a:tc>
                  <a:txBody>
                    <a:bodyPr/>
                    <a:lstStyle/>
                    <a:p>
                      <a:pPr algn="just">
                        <a:spcAft>
                          <a:spcPts val="0"/>
                        </a:spcAft>
                      </a:pPr>
                      <a:r>
                        <a:rPr lang="en-US" sz="2000" dirty="0">
                          <a:effectLst/>
                        </a:rPr>
                        <a:t>CHALLENGE/</a:t>
                      </a:r>
                      <a:r>
                        <a:rPr lang="en-US" sz="2000" baseline="0" dirty="0">
                          <a:effectLst/>
                        </a:rPr>
                        <a:t> SHORTFALL</a:t>
                      </a:r>
                      <a:endParaRPr lang="en-US" sz="2000" dirty="0">
                        <a:solidFill>
                          <a:srgbClr val="000000"/>
                        </a:solidFill>
                        <a:effectLst/>
                        <a:latin typeface="Garamond"/>
                        <a:ea typeface="Yu Mincho"/>
                        <a:cs typeface="Arial"/>
                      </a:endParaRPr>
                    </a:p>
                  </a:txBody>
                  <a:tcPr marL="68580" marR="68580" marT="0" marB="0">
                    <a:solidFill>
                      <a:schemeClr val="accent5">
                        <a:lumMod val="50000"/>
                      </a:schemeClr>
                    </a:solidFill>
                  </a:tcPr>
                </a:tc>
                <a:tc>
                  <a:txBody>
                    <a:bodyPr/>
                    <a:lstStyle/>
                    <a:p>
                      <a:pPr algn="just">
                        <a:spcAft>
                          <a:spcPts val="0"/>
                        </a:spcAft>
                      </a:pPr>
                      <a:r>
                        <a:rPr lang="en-US" sz="2000" dirty="0" smtClean="0">
                          <a:effectLst/>
                        </a:rPr>
                        <a:t>PROPOSED</a:t>
                      </a:r>
                      <a:r>
                        <a:rPr lang="en-US" sz="2000" baseline="0" dirty="0" smtClean="0">
                          <a:effectLst/>
                        </a:rPr>
                        <a:t> </a:t>
                      </a:r>
                      <a:r>
                        <a:rPr lang="en-US" sz="2000" dirty="0" smtClean="0">
                          <a:effectLst/>
                        </a:rPr>
                        <a:t>SOLUTION</a:t>
                      </a:r>
                      <a:endParaRPr lang="en-US" sz="2000" dirty="0">
                        <a:solidFill>
                          <a:srgbClr val="000000"/>
                        </a:solidFill>
                        <a:effectLst/>
                        <a:latin typeface="Garamond"/>
                        <a:ea typeface="Yu Mincho"/>
                        <a:cs typeface="Arial"/>
                      </a:endParaRPr>
                    </a:p>
                  </a:txBody>
                  <a:tcPr marL="68580" marR="68580" marT="0" marB="0">
                    <a:solidFill>
                      <a:schemeClr val="accent5">
                        <a:lumMod val="50000"/>
                      </a:schemeClr>
                    </a:solidFill>
                  </a:tcPr>
                </a:tc>
                <a:extLst>
                  <a:ext uri="{0D108BD9-81ED-4DB2-BD59-A6C34878D82A}">
                    <a16:rowId xmlns:a16="http://schemas.microsoft.com/office/drawing/2014/main" xmlns="" val="10000"/>
                  </a:ext>
                </a:extLst>
              </a:tr>
              <a:tr h="721895">
                <a:tc>
                  <a:txBody>
                    <a:bodyPr/>
                    <a:lstStyle/>
                    <a:p>
                      <a:pPr algn="just">
                        <a:spcAft>
                          <a:spcPts val="0"/>
                        </a:spcAft>
                      </a:pPr>
                      <a:r>
                        <a:rPr lang="en-US" sz="2000" dirty="0">
                          <a:effectLst/>
                        </a:rPr>
                        <a:t>Wage Shortfall</a:t>
                      </a:r>
                      <a:endParaRPr lang="en-US" sz="2000" dirty="0">
                        <a:solidFill>
                          <a:srgbClr val="000000"/>
                        </a:solidFill>
                        <a:effectLst/>
                        <a:latin typeface="Garamond"/>
                        <a:ea typeface="Yu Mincho"/>
                        <a:cs typeface="Arial"/>
                      </a:endParaRPr>
                    </a:p>
                  </a:txBody>
                  <a:tcPr marL="68580" marR="68580" marT="0" marB="0">
                    <a:solidFill>
                      <a:schemeClr val="accent5">
                        <a:lumMod val="50000"/>
                      </a:schemeClr>
                    </a:solidFill>
                  </a:tcPr>
                </a:tc>
                <a:tc>
                  <a:txBody>
                    <a:bodyPr/>
                    <a:lstStyle/>
                    <a:p>
                      <a:pPr algn="just">
                        <a:spcAft>
                          <a:spcPts val="0"/>
                        </a:spcAft>
                      </a:pPr>
                      <a:r>
                        <a:rPr lang="en-US" sz="2000" dirty="0">
                          <a:effectLst/>
                        </a:rPr>
                        <a:t>Provide UGX 3.5BN to</a:t>
                      </a:r>
                      <a:r>
                        <a:rPr lang="en-US" sz="2000" baseline="0" dirty="0">
                          <a:effectLst/>
                        </a:rPr>
                        <a:t> m</a:t>
                      </a:r>
                      <a:r>
                        <a:rPr lang="en-US" sz="2000" dirty="0">
                          <a:effectLst/>
                        </a:rPr>
                        <a:t>eet the staffing shortfalls in the MZOS. The current staffing in the MZO is at 45%</a:t>
                      </a:r>
                      <a:endParaRPr lang="en-US" sz="2000" dirty="0">
                        <a:solidFill>
                          <a:srgbClr val="000000"/>
                        </a:solidFill>
                        <a:effectLst/>
                        <a:latin typeface="Garamond"/>
                        <a:ea typeface="Yu Mincho"/>
                        <a:cs typeface="Arial"/>
                      </a:endParaRPr>
                    </a:p>
                  </a:txBody>
                  <a:tcPr marL="68580" marR="68580" marT="0" marB="0"/>
                </a:tc>
                <a:extLst>
                  <a:ext uri="{0D108BD9-81ED-4DB2-BD59-A6C34878D82A}">
                    <a16:rowId xmlns:a16="http://schemas.microsoft.com/office/drawing/2014/main" xmlns="" val="10001"/>
                  </a:ext>
                </a:extLst>
              </a:tr>
              <a:tr h="952452">
                <a:tc>
                  <a:txBody>
                    <a:bodyPr/>
                    <a:lstStyle/>
                    <a:p>
                      <a:pPr algn="just">
                        <a:spcAft>
                          <a:spcPts val="0"/>
                        </a:spcAft>
                      </a:pPr>
                      <a:r>
                        <a:rPr lang="en-US" sz="2000" dirty="0">
                          <a:effectLst/>
                        </a:rPr>
                        <a:t>LIS maintenance</a:t>
                      </a:r>
                      <a:endParaRPr lang="en-US" sz="2000" dirty="0">
                        <a:solidFill>
                          <a:srgbClr val="000000"/>
                        </a:solidFill>
                        <a:effectLst/>
                        <a:latin typeface="Garamond"/>
                        <a:ea typeface="Yu Mincho"/>
                        <a:cs typeface="Arial"/>
                      </a:endParaRPr>
                    </a:p>
                  </a:txBody>
                  <a:tcPr marL="68580" marR="68580" marT="0" marB="0">
                    <a:solidFill>
                      <a:schemeClr val="accent5">
                        <a:lumMod val="50000"/>
                      </a:schemeClr>
                    </a:solidFill>
                  </a:tcPr>
                </a:tc>
                <a:tc>
                  <a:txBody>
                    <a:bodyPr/>
                    <a:lstStyle/>
                    <a:p>
                      <a:pPr marL="0" marR="0" indent="0" algn="just" defTabSz="914388" rtl="0" eaLnBrk="1" fontAlgn="auto" latinLnBrk="0" hangingPunct="1">
                        <a:lnSpc>
                          <a:spcPct val="100000"/>
                        </a:lnSpc>
                        <a:spcBef>
                          <a:spcPts val="0"/>
                        </a:spcBef>
                        <a:spcAft>
                          <a:spcPts val="0"/>
                        </a:spcAft>
                        <a:buClrTx/>
                        <a:buSzTx/>
                        <a:buFontTx/>
                        <a:buNone/>
                        <a:tabLst/>
                        <a:defRPr/>
                      </a:pPr>
                      <a:r>
                        <a:rPr lang="en-US" sz="2000" dirty="0">
                          <a:effectLst/>
                        </a:rPr>
                        <a:t>Provide for UGX 6.7BN to Replenish the LIS infrastructure and establish portals and integration with other Government systems.</a:t>
                      </a:r>
                      <a:endParaRPr lang="en-US" sz="2000" dirty="0">
                        <a:solidFill>
                          <a:srgbClr val="000000"/>
                        </a:solidFill>
                        <a:effectLst/>
                        <a:latin typeface="Garamond"/>
                        <a:ea typeface="Yu Mincho"/>
                        <a:cs typeface="Arial"/>
                      </a:endParaRPr>
                    </a:p>
                  </a:txBody>
                  <a:tcPr marL="68580" marR="68580" marT="0" marB="0"/>
                </a:tc>
                <a:extLst>
                  <a:ext uri="{0D108BD9-81ED-4DB2-BD59-A6C34878D82A}">
                    <a16:rowId xmlns:a16="http://schemas.microsoft.com/office/drawing/2014/main" xmlns="" val="10002"/>
                  </a:ext>
                </a:extLst>
              </a:tr>
              <a:tr h="952452">
                <a:tc>
                  <a:txBody>
                    <a:bodyPr/>
                    <a:lstStyle/>
                    <a:p>
                      <a:pPr algn="just">
                        <a:spcAft>
                          <a:spcPts val="0"/>
                        </a:spcAft>
                      </a:pPr>
                      <a:r>
                        <a:rPr lang="en-US" sz="2000" dirty="0">
                          <a:effectLst/>
                        </a:rPr>
                        <a:t>Inadequate</a:t>
                      </a:r>
                      <a:r>
                        <a:rPr lang="en-US" sz="2000" baseline="0" dirty="0">
                          <a:effectLst/>
                        </a:rPr>
                        <a:t> funding </a:t>
                      </a:r>
                      <a:r>
                        <a:rPr lang="en-US" sz="2000" dirty="0">
                          <a:effectLst/>
                        </a:rPr>
                        <a:t>Ministry Zonal Offices</a:t>
                      </a:r>
                      <a:endParaRPr lang="en-US" sz="2000" dirty="0">
                        <a:solidFill>
                          <a:srgbClr val="000000"/>
                        </a:solidFill>
                        <a:effectLst/>
                        <a:latin typeface="Garamond"/>
                        <a:ea typeface="Yu Mincho"/>
                        <a:cs typeface="Arial"/>
                      </a:endParaRPr>
                    </a:p>
                  </a:txBody>
                  <a:tcPr marL="68580" marR="68580" marT="0" marB="0">
                    <a:solidFill>
                      <a:schemeClr val="accent5">
                        <a:lumMod val="50000"/>
                      </a:schemeClr>
                    </a:solidFill>
                  </a:tcPr>
                </a:tc>
                <a:tc>
                  <a:txBody>
                    <a:bodyPr/>
                    <a:lstStyle/>
                    <a:p>
                      <a:pPr algn="just">
                        <a:spcAft>
                          <a:spcPts val="0"/>
                        </a:spcAft>
                      </a:pPr>
                      <a:r>
                        <a:rPr lang="en-US" sz="2000" dirty="0">
                          <a:effectLst/>
                        </a:rPr>
                        <a:t>Provide for</a:t>
                      </a:r>
                      <a:r>
                        <a:rPr lang="en-US" sz="2000" baseline="0" dirty="0">
                          <a:effectLst/>
                        </a:rPr>
                        <a:t> UGX 10.5bn for operations and maintenance to b</a:t>
                      </a:r>
                      <a:r>
                        <a:rPr lang="en-US" sz="2000" dirty="0">
                          <a:effectLst/>
                        </a:rPr>
                        <a:t>ring land services closer to the community and improve land tenure security</a:t>
                      </a:r>
                      <a:endParaRPr lang="en-US" sz="2000" dirty="0">
                        <a:solidFill>
                          <a:srgbClr val="000000"/>
                        </a:solidFill>
                        <a:effectLst/>
                        <a:latin typeface="Garamond"/>
                        <a:ea typeface="Yu Mincho"/>
                        <a:cs typeface="Arial"/>
                      </a:endParaRPr>
                    </a:p>
                  </a:txBody>
                  <a:tcPr marL="68580" marR="68580" marT="0" marB="0"/>
                </a:tc>
                <a:extLst>
                  <a:ext uri="{0D108BD9-81ED-4DB2-BD59-A6C34878D82A}">
                    <a16:rowId xmlns:a16="http://schemas.microsoft.com/office/drawing/2014/main" xmlns="" val="10003"/>
                  </a:ext>
                </a:extLst>
              </a:tr>
              <a:tr h="1076421">
                <a:tc>
                  <a:txBody>
                    <a:bodyPr/>
                    <a:lstStyle/>
                    <a:p>
                      <a:pPr algn="just">
                        <a:spcAft>
                          <a:spcPts val="0"/>
                        </a:spcAft>
                      </a:pPr>
                      <a:r>
                        <a:rPr lang="en-US" sz="2000" dirty="0">
                          <a:effectLst/>
                        </a:rPr>
                        <a:t>International Boarder reaffirmation</a:t>
                      </a:r>
                      <a:r>
                        <a:rPr lang="en-US" sz="2000" baseline="0" dirty="0">
                          <a:effectLst/>
                        </a:rPr>
                        <a:t> and demarcation</a:t>
                      </a:r>
                      <a:endParaRPr lang="en-US" sz="2000" dirty="0">
                        <a:solidFill>
                          <a:srgbClr val="000000"/>
                        </a:solidFill>
                        <a:effectLst/>
                        <a:latin typeface="Garamond"/>
                        <a:ea typeface="Yu Mincho"/>
                        <a:cs typeface="Arial"/>
                      </a:endParaRPr>
                    </a:p>
                  </a:txBody>
                  <a:tcPr marL="68580" marR="68580" marT="0" marB="0">
                    <a:solidFill>
                      <a:schemeClr val="accent5">
                        <a:lumMod val="50000"/>
                      </a:schemeClr>
                    </a:solidFill>
                  </a:tcPr>
                </a:tc>
                <a:tc>
                  <a:txBody>
                    <a:bodyPr/>
                    <a:lstStyle/>
                    <a:p>
                      <a:pPr algn="just">
                        <a:spcAft>
                          <a:spcPts val="0"/>
                        </a:spcAft>
                      </a:pPr>
                      <a:r>
                        <a:rPr lang="en-US" sz="2000" dirty="0">
                          <a:effectLst/>
                        </a:rPr>
                        <a:t>Provide for UGX 4.8Bn </a:t>
                      </a:r>
                      <a:r>
                        <a:rPr lang="en-US" sz="2000" baseline="0" dirty="0">
                          <a:effectLst/>
                        </a:rPr>
                        <a:t> for boarder demarcation </a:t>
                      </a:r>
                      <a:r>
                        <a:rPr lang="en-US" sz="2000" dirty="0">
                          <a:effectLst/>
                        </a:rPr>
                        <a:t>to improve security amongst boarder communities along the Uganda – South Sudan border, Uganda -DRC and Uganda - Kenya</a:t>
                      </a:r>
                      <a:endParaRPr lang="en-US" sz="2000" dirty="0">
                        <a:solidFill>
                          <a:srgbClr val="000000"/>
                        </a:solidFill>
                        <a:effectLst/>
                        <a:latin typeface="Garamond"/>
                        <a:ea typeface="Yu Mincho"/>
                        <a:cs typeface="Arial"/>
                      </a:endParaRPr>
                    </a:p>
                  </a:txBody>
                  <a:tcPr marL="68580" marR="68580" marT="0" marB="0"/>
                </a:tc>
                <a:extLst>
                  <a:ext uri="{0D108BD9-81ED-4DB2-BD59-A6C34878D82A}">
                    <a16:rowId xmlns:a16="http://schemas.microsoft.com/office/drawing/2014/main" xmlns="" val="10004"/>
                  </a:ext>
                </a:extLst>
              </a:tr>
              <a:tr h="1269936">
                <a:tc>
                  <a:txBody>
                    <a:bodyPr/>
                    <a:lstStyle/>
                    <a:p>
                      <a:pPr marL="0" marR="0" lvl="0" indent="0" algn="just" defTabSz="914388"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mn-lt"/>
                          <a:ea typeface="Yu Mincho"/>
                          <a:cs typeface="Arial"/>
                        </a:rPr>
                        <a:t>Low levels of Land registration/</a:t>
                      </a:r>
                      <a:r>
                        <a:rPr lang="en-US" sz="2000" baseline="0" dirty="0">
                          <a:solidFill>
                            <a:schemeClr val="bg1"/>
                          </a:solidFill>
                          <a:effectLst/>
                          <a:latin typeface="+mn-lt"/>
                          <a:ea typeface="Yu Mincho"/>
                          <a:cs typeface="Arial"/>
                        </a:rPr>
                        <a:t> land tenure security </a:t>
                      </a:r>
                      <a:r>
                        <a:rPr lang="en-US" sz="2000" dirty="0">
                          <a:solidFill>
                            <a:schemeClr val="bg1"/>
                          </a:solidFill>
                          <a:effectLst/>
                          <a:latin typeface="+mn-lt"/>
                          <a:ea typeface="Yu Mincho"/>
                          <a:cs typeface="Arial"/>
                        </a:rPr>
                        <a:t>(30%)</a:t>
                      </a:r>
                    </a:p>
                    <a:p>
                      <a:pPr algn="just">
                        <a:spcAft>
                          <a:spcPts val="0"/>
                        </a:spcAft>
                      </a:pPr>
                      <a:endParaRPr lang="en-US" sz="2000" dirty="0">
                        <a:solidFill>
                          <a:srgbClr val="000000"/>
                        </a:solidFill>
                        <a:effectLst/>
                        <a:latin typeface="Garamond"/>
                        <a:ea typeface="Yu Mincho"/>
                        <a:cs typeface="Arial"/>
                      </a:endParaRPr>
                    </a:p>
                  </a:txBody>
                  <a:tcPr marL="68580" marR="68580" marT="0" marB="0">
                    <a:solidFill>
                      <a:schemeClr val="accent5">
                        <a:lumMod val="50000"/>
                      </a:schemeClr>
                    </a:solidFill>
                  </a:tcPr>
                </a:tc>
                <a:tc>
                  <a:txBody>
                    <a:bodyPr/>
                    <a:lstStyle/>
                    <a:p>
                      <a:pPr marL="0" marR="0" lvl="0" indent="0" algn="just" defTabSz="914388" rtl="0" eaLnBrk="1" fontAlgn="auto" latinLnBrk="0" hangingPunct="1">
                        <a:lnSpc>
                          <a:spcPct val="100000"/>
                        </a:lnSpc>
                        <a:spcBef>
                          <a:spcPts val="0"/>
                        </a:spcBef>
                        <a:spcAft>
                          <a:spcPts val="0"/>
                        </a:spcAft>
                        <a:buClrTx/>
                        <a:buSzTx/>
                        <a:buFontTx/>
                        <a:buNone/>
                        <a:tabLst/>
                        <a:defRPr/>
                      </a:pPr>
                      <a:r>
                        <a:rPr lang="en-US" sz="2000" dirty="0">
                          <a:solidFill>
                            <a:srgbClr val="000000"/>
                          </a:solidFill>
                          <a:effectLst/>
                          <a:latin typeface="+mn-lt"/>
                          <a:ea typeface="Yu Mincho"/>
                          <a:cs typeface="Arial"/>
                        </a:rPr>
                        <a:t>Implementation of SLAAC </a:t>
                      </a:r>
                      <a:r>
                        <a:rPr lang="en-US" sz="2000" dirty="0" smtClean="0">
                          <a:solidFill>
                            <a:srgbClr val="000000"/>
                          </a:solidFill>
                          <a:effectLst/>
                          <a:latin typeface="+mn-lt"/>
                          <a:ea typeface="Yu Mincho"/>
                          <a:cs typeface="Arial"/>
                        </a:rPr>
                        <a:t>Supply </a:t>
                      </a:r>
                      <a:r>
                        <a:rPr lang="en-US" sz="2000" dirty="0">
                          <a:solidFill>
                            <a:srgbClr val="000000"/>
                          </a:solidFill>
                          <a:effectLst/>
                          <a:latin typeface="+mn-lt"/>
                          <a:ea typeface="Yu Mincho"/>
                          <a:cs typeface="Arial"/>
                        </a:rPr>
                        <a:t>and demand driven approach  to land registration.</a:t>
                      </a:r>
                      <a:r>
                        <a:rPr lang="en-US" sz="2000" baseline="0" dirty="0">
                          <a:solidFill>
                            <a:srgbClr val="000000"/>
                          </a:solidFill>
                          <a:effectLst/>
                          <a:latin typeface="+mn-lt"/>
                          <a:ea typeface="Yu Mincho"/>
                          <a:cs typeface="Arial"/>
                        </a:rPr>
                        <a:t> Government needs to subsidize the cost of titling by providing funds for surveying and other fit for purpose approaches . Land is a major factor of production/ ‘wealth’ of a Nation and should be secured </a:t>
                      </a:r>
                      <a:endParaRPr lang="en-US" sz="2000" dirty="0">
                        <a:solidFill>
                          <a:srgbClr val="000000"/>
                        </a:solidFill>
                        <a:effectLst/>
                        <a:latin typeface="+mn-lt"/>
                        <a:ea typeface="Yu Mincho"/>
                        <a:cs typeface="Arial"/>
                      </a:endParaRPr>
                    </a:p>
                  </a:txBody>
                  <a:tcPr marL="68580" marR="68580" marT="0" marB="0"/>
                </a:tc>
                <a:extLst>
                  <a:ext uri="{0D108BD9-81ED-4DB2-BD59-A6C34878D82A}">
                    <a16:rowId xmlns:a16="http://schemas.microsoft.com/office/drawing/2014/main" xmlns="" val="3434011184"/>
                  </a:ext>
                </a:extLst>
              </a:tr>
            </a:tbl>
          </a:graphicData>
        </a:graphic>
      </p:graphicFrame>
      <p:sp>
        <p:nvSpPr>
          <p:cNvPr id="10" name="Rectangle 1"/>
          <p:cNvSpPr>
            <a:spLocks noChangeArrowheads="1"/>
          </p:cNvSpPr>
          <p:nvPr/>
        </p:nvSpPr>
        <p:spPr bwMode="auto">
          <a:xfrm>
            <a:off x="2932113" y="19319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cs typeface="Arial" pitchFamily="34" charset="0"/>
              </a:rPr>
              <a:t/>
            </a: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0167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NATIONAL DEVELOPMENT PLANNING FRAMEWORKS</a:t>
            </a:r>
            <a:endParaRPr lang="en-US" b="1" dirty="0"/>
          </a:p>
        </p:txBody>
      </p:sp>
      <p:sp>
        <p:nvSpPr>
          <p:cNvPr id="3" name="Content Placeholder 2"/>
          <p:cNvSpPr>
            <a:spLocks noGrp="1"/>
          </p:cNvSpPr>
          <p:nvPr>
            <p:ph idx="1"/>
          </p:nvPr>
        </p:nvSpPr>
        <p:spPr/>
        <p:txBody>
          <a:bodyPr/>
          <a:lstStyle/>
          <a:p>
            <a:endParaRPr lang="en-US" sz="4000" dirty="0" smtClean="0"/>
          </a:p>
          <a:p>
            <a:r>
              <a:rPr lang="en-US" sz="4000" dirty="0" smtClean="0"/>
              <a:t>National Development Plan</a:t>
            </a:r>
          </a:p>
          <a:p>
            <a:r>
              <a:rPr lang="en-US" sz="4000" dirty="0" smtClean="0"/>
              <a:t>NRM Manifesto</a:t>
            </a:r>
          </a:p>
          <a:p>
            <a:r>
              <a:rPr lang="en-US" sz="4000" dirty="0" smtClean="0"/>
              <a:t>Sustainable Development Goals(SDGs)</a:t>
            </a:r>
          </a:p>
          <a:p>
            <a:r>
              <a:rPr lang="en-US" sz="4000" dirty="0" smtClean="0"/>
              <a:t>National Physical development Plan(integrated Planning)</a:t>
            </a:r>
          </a:p>
          <a:p>
            <a:r>
              <a:rPr lang="en-US" sz="4000" dirty="0" smtClean="0"/>
              <a:t>Legal and Policy Framework</a:t>
            </a:r>
          </a:p>
          <a:p>
            <a:endParaRPr lang="en-US" sz="4000" dirty="0"/>
          </a:p>
        </p:txBody>
      </p:sp>
      <p:sp>
        <p:nvSpPr>
          <p:cNvPr id="4" name="Slide Number Placeholder 3"/>
          <p:cNvSpPr>
            <a:spLocks noGrp="1"/>
          </p:cNvSpPr>
          <p:nvPr>
            <p:ph type="sldNum" sz="quarter" idx="12"/>
          </p:nvPr>
        </p:nvSpPr>
        <p:spPr/>
        <p:txBody>
          <a:bodyPr/>
          <a:lstStyle/>
          <a:p>
            <a:fld id="{61FA7FD8-AF76-4804-A847-60C4060B6DE4}" type="slidenum">
              <a:rPr lang="en-US" smtClean="0"/>
              <a:pPr/>
              <a:t>3</a:t>
            </a:fld>
            <a:endParaRPr lang="en-US" dirty="0"/>
          </a:p>
        </p:txBody>
      </p:sp>
    </p:spTree>
    <p:extLst>
      <p:ext uri="{BB962C8B-B14F-4D97-AF65-F5344CB8AC3E}">
        <p14:creationId xmlns:p14="http://schemas.microsoft.com/office/powerpoint/2010/main" val="2867199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41364164"/>
              </p:ext>
            </p:extLst>
          </p:nvPr>
        </p:nvGraphicFramePr>
        <p:xfrm>
          <a:off x="575512" y="684296"/>
          <a:ext cx="6390771" cy="4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11514667" y="6548523"/>
            <a:ext cx="677333" cy="184150"/>
          </a:xfrm>
        </p:spPr>
        <p:txBody>
          <a:bodyPr/>
          <a:lstStyle/>
          <a:p>
            <a:fld id="{61FA7FD8-AF76-4804-A847-60C4060B6DE4}" type="slidenum">
              <a:rPr lang="en-US" smtClean="0"/>
              <a:pPr/>
              <a:t>30</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644996137"/>
              </p:ext>
            </p:extLst>
          </p:nvPr>
        </p:nvGraphicFramePr>
        <p:xfrm>
          <a:off x="363173" y="1947957"/>
          <a:ext cx="11490160" cy="2471643"/>
        </p:xfrm>
        <a:graphic>
          <a:graphicData uri="http://schemas.openxmlformats.org/drawingml/2006/table">
            <a:tbl>
              <a:tblPr firstRow="1" firstCol="1" bandRow="1">
                <a:tableStyleId>{9DCAF9ED-07DC-4A11-8D7F-57B35C25682E}</a:tableStyleId>
              </a:tblPr>
              <a:tblGrid>
                <a:gridCol w="4058894">
                  <a:extLst>
                    <a:ext uri="{9D8B030D-6E8A-4147-A177-3AD203B41FA5}">
                      <a16:colId xmlns:a16="http://schemas.microsoft.com/office/drawing/2014/main" xmlns="" val="20000"/>
                    </a:ext>
                  </a:extLst>
                </a:gridCol>
                <a:gridCol w="7431266">
                  <a:extLst>
                    <a:ext uri="{9D8B030D-6E8A-4147-A177-3AD203B41FA5}">
                      <a16:colId xmlns:a16="http://schemas.microsoft.com/office/drawing/2014/main" xmlns="" val="20001"/>
                    </a:ext>
                  </a:extLst>
                </a:gridCol>
              </a:tblGrid>
              <a:tr h="356874">
                <a:tc>
                  <a:txBody>
                    <a:bodyPr/>
                    <a:lstStyle/>
                    <a:p>
                      <a:pPr algn="l">
                        <a:spcAft>
                          <a:spcPts val="0"/>
                        </a:spcAft>
                      </a:pPr>
                      <a:r>
                        <a:rPr lang="en-US" sz="2000" dirty="0">
                          <a:solidFill>
                            <a:srgbClr val="000000"/>
                          </a:solidFill>
                          <a:effectLst/>
                        </a:rPr>
                        <a:t>Sector</a:t>
                      </a:r>
                      <a:endParaRPr lang="en-US" sz="2000" dirty="0">
                        <a:solidFill>
                          <a:srgbClr val="000000"/>
                        </a:solidFill>
                        <a:effectLst/>
                        <a:latin typeface="+mn-lt"/>
                        <a:ea typeface="Yu Mincho"/>
                        <a:cs typeface="Arial"/>
                      </a:endParaRPr>
                    </a:p>
                  </a:txBody>
                  <a:tcPr marL="68580" marR="68580" marT="0" marB="0"/>
                </a:tc>
                <a:tc>
                  <a:txBody>
                    <a:bodyPr/>
                    <a:lstStyle/>
                    <a:p>
                      <a:pPr algn="just">
                        <a:spcAft>
                          <a:spcPts val="0"/>
                        </a:spcAft>
                      </a:pPr>
                      <a:r>
                        <a:rPr lang="en-US" sz="2000" dirty="0">
                          <a:solidFill>
                            <a:srgbClr val="000000"/>
                          </a:solidFill>
                          <a:effectLst/>
                          <a:latin typeface="+mn-lt"/>
                          <a:ea typeface="Yu Mincho"/>
                          <a:cs typeface="Arial"/>
                        </a:rPr>
                        <a:t>Level of Dependency</a:t>
                      </a:r>
                    </a:p>
                  </a:txBody>
                  <a:tcPr marL="68580" marR="68580" marT="0" marB="0"/>
                </a:tc>
                <a:extLst>
                  <a:ext uri="{0D108BD9-81ED-4DB2-BD59-A6C34878D82A}">
                    <a16:rowId xmlns:a16="http://schemas.microsoft.com/office/drawing/2014/main" xmlns="" val="10000"/>
                  </a:ext>
                </a:extLst>
              </a:tr>
              <a:tr h="477157">
                <a:tc>
                  <a:txBody>
                    <a:bodyPr/>
                    <a:lstStyle/>
                    <a:p>
                      <a:pPr algn="l">
                        <a:spcAft>
                          <a:spcPts val="0"/>
                        </a:spcAft>
                      </a:pPr>
                      <a:r>
                        <a:rPr lang="en-US" sz="2000" dirty="0">
                          <a:effectLst/>
                        </a:rPr>
                        <a:t>Agriculture</a:t>
                      </a:r>
                      <a:endParaRPr lang="en-US" sz="2000" dirty="0">
                        <a:solidFill>
                          <a:srgbClr val="000000"/>
                        </a:solidFill>
                        <a:effectLst/>
                        <a:latin typeface="+mn-lt"/>
                        <a:ea typeface="Yu Mincho"/>
                        <a:cs typeface="Arial"/>
                      </a:endParaRPr>
                    </a:p>
                  </a:txBody>
                  <a:tcPr marL="68580" marR="68580" marT="0" marB="0"/>
                </a:tc>
                <a:tc>
                  <a:txBody>
                    <a:bodyPr/>
                    <a:lstStyle/>
                    <a:p>
                      <a:pPr algn="just">
                        <a:spcAft>
                          <a:spcPts val="0"/>
                        </a:spcAft>
                      </a:pPr>
                      <a:r>
                        <a:rPr lang="en-US" sz="2000" dirty="0">
                          <a:solidFill>
                            <a:srgbClr val="000000"/>
                          </a:solidFill>
                          <a:effectLst/>
                          <a:latin typeface="+mn-lt"/>
                          <a:ea typeface="Yu Mincho"/>
                          <a:cs typeface="Arial"/>
                        </a:rPr>
                        <a:t>High</a:t>
                      </a:r>
                    </a:p>
                  </a:txBody>
                  <a:tcPr marL="68580" marR="68580" marT="0" marB="0"/>
                </a:tc>
                <a:extLst>
                  <a:ext uri="{0D108BD9-81ED-4DB2-BD59-A6C34878D82A}">
                    <a16:rowId xmlns:a16="http://schemas.microsoft.com/office/drawing/2014/main" xmlns="" val="10001"/>
                  </a:ext>
                </a:extLst>
              </a:tr>
              <a:tr h="400050">
                <a:tc>
                  <a:txBody>
                    <a:bodyPr/>
                    <a:lstStyle/>
                    <a:p>
                      <a:pPr algn="l">
                        <a:spcAft>
                          <a:spcPts val="0"/>
                        </a:spcAft>
                      </a:pPr>
                      <a:r>
                        <a:rPr lang="en-US" sz="2000" dirty="0">
                          <a:solidFill>
                            <a:srgbClr val="000000"/>
                          </a:solidFill>
                          <a:effectLst/>
                          <a:latin typeface="+mn-lt"/>
                          <a:ea typeface="Yu Mincho"/>
                          <a:cs typeface="Arial"/>
                        </a:rPr>
                        <a:t>Infrastructure </a:t>
                      </a:r>
                    </a:p>
                  </a:txBody>
                  <a:tcPr marL="68580" marR="68580" marT="0" marB="0"/>
                </a:tc>
                <a:tc>
                  <a:txBody>
                    <a:bodyPr/>
                    <a:lstStyle/>
                    <a:p>
                      <a:pPr marL="0" marR="0" indent="0" algn="just" defTabSz="914388" rtl="0" eaLnBrk="1" fontAlgn="auto" latinLnBrk="0" hangingPunct="1">
                        <a:lnSpc>
                          <a:spcPct val="100000"/>
                        </a:lnSpc>
                        <a:spcBef>
                          <a:spcPts val="0"/>
                        </a:spcBef>
                        <a:spcAft>
                          <a:spcPts val="0"/>
                        </a:spcAft>
                        <a:buClrTx/>
                        <a:buSzTx/>
                        <a:buFontTx/>
                        <a:buNone/>
                        <a:tabLst/>
                        <a:defRPr/>
                      </a:pPr>
                      <a:r>
                        <a:rPr lang="en-US" sz="2000" dirty="0">
                          <a:effectLst/>
                        </a:rPr>
                        <a:t>High</a:t>
                      </a:r>
                      <a:endParaRPr lang="en-US" sz="2000" dirty="0">
                        <a:solidFill>
                          <a:srgbClr val="000000"/>
                        </a:solidFill>
                        <a:effectLst/>
                        <a:latin typeface="+mn-lt"/>
                        <a:ea typeface="Yu Mincho"/>
                        <a:cs typeface="Arial"/>
                      </a:endParaRPr>
                    </a:p>
                  </a:txBody>
                  <a:tcPr marL="68580" marR="68580" marT="0" marB="0"/>
                </a:tc>
                <a:extLst>
                  <a:ext uri="{0D108BD9-81ED-4DB2-BD59-A6C34878D82A}">
                    <a16:rowId xmlns:a16="http://schemas.microsoft.com/office/drawing/2014/main" xmlns="" val="10002"/>
                  </a:ext>
                </a:extLst>
              </a:tr>
              <a:tr h="466725">
                <a:tc>
                  <a:txBody>
                    <a:bodyPr/>
                    <a:lstStyle/>
                    <a:p>
                      <a:pPr algn="l">
                        <a:spcAft>
                          <a:spcPts val="0"/>
                        </a:spcAft>
                      </a:pPr>
                      <a:r>
                        <a:rPr lang="en-US" sz="2000" dirty="0">
                          <a:solidFill>
                            <a:srgbClr val="000000"/>
                          </a:solidFill>
                          <a:effectLst/>
                          <a:latin typeface="+mn-lt"/>
                          <a:ea typeface="Yu Mincho"/>
                          <a:cs typeface="Arial"/>
                        </a:rPr>
                        <a:t>Energy</a:t>
                      </a:r>
                    </a:p>
                  </a:txBody>
                  <a:tcPr marL="68580" marR="68580" marT="0" marB="0"/>
                </a:tc>
                <a:tc>
                  <a:txBody>
                    <a:bodyPr/>
                    <a:lstStyle/>
                    <a:p>
                      <a:pPr marL="0" marR="0" indent="0" algn="just" defTabSz="914388" rtl="0" eaLnBrk="1" fontAlgn="auto" latinLnBrk="0" hangingPunct="1">
                        <a:lnSpc>
                          <a:spcPct val="100000"/>
                        </a:lnSpc>
                        <a:spcBef>
                          <a:spcPts val="0"/>
                        </a:spcBef>
                        <a:spcAft>
                          <a:spcPts val="0"/>
                        </a:spcAft>
                        <a:buClrTx/>
                        <a:buSzTx/>
                        <a:buFontTx/>
                        <a:buNone/>
                        <a:tabLst/>
                        <a:defRPr/>
                      </a:pPr>
                      <a:r>
                        <a:rPr lang="en-US" sz="2000" dirty="0">
                          <a:solidFill>
                            <a:srgbClr val="000000"/>
                          </a:solidFill>
                          <a:effectLst/>
                          <a:latin typeface="+mn-lt"/>
                          <a:ea typeface="Yu Mincho"/>
                          <a:cs typeface="Arial"/>
                        </a:rPr>
                        <a:t>High</a:t>
                      </a:r>
                    </a:p>
                  </a:txBody>
                  <a:tcPr marL="68580" marR="68580" marT="0" marB="0"/>
                </a:tc>
                <a:extLst>
                  <a:ext uri="{0D108BD9-81ED-4DB2-BD59-A6C34878D82A}">
                    <a16:rowId xmlns:a16="http://schemas.microsoft.com/office/drawing/2014/main" xmlns="" val="2632845984"/>
                  </a:ext>
                </a:extLst>
              </a:tr>
              <a:tr h="390525">
                <a:tc>
                  <a:txBody>
                    <a:bodyPr/>
                    <a:lstStyle/>
                    <a:p>
                      <a:pPr algn="l">
                        <a:spcAft>
                          <a:spcPts val="0"/>
                        </a:spcAft>
                      </a:pPr>
                      <a:r>
                        <a:rPr lang="en-US" sz="2000" dirty="0">
                          <a:solidFill>
                            <a:srgbClr val="000000"/>
                          </a:solidFill>
                          <a:effectLst/>
                          <a:latin typeface="+mn-lt"/>
                          <a:ea typeface="Yu Mincho"/>
                          <a:cs typeface="Arial"/>
                        </a:rPr>
                        <a:t>Tourism</a:t>
                      </a:r>
                    </a:p>
                  </a:txBody>
                  <a:tcPr marL="68580" marR="68580" marT="0" marB="0"/>
                </a:tc>
                <a:tc>
                  <a:txBody>
                    <a:bodyPr/>
                    <a:lstStyle/>
                    <a:p>
                      <a:pPr marL="0" marR="0" indent="0" algn="just" defTabSz="914388" rtl="0" eaLnBrk="1" fontAlgn="auto" latinLnBrk="0" hangingPunct="1">
                        <a:lnSpc>
                          <a:spcPct val="100000"/>
                        </a:lnSpc>
                        <a:spcBef>
                          <a:spcPts val="0"/>
                        </a:spcBef>
                        <a:spcAft>
                          <a:spcPts val="0"/>
                        </a:spcAft>
                        <a:buClrTx/>
                        <a:buSzTx/>
                        <a:buFontTx/>
                        <a:buNone/>
                        <a:tabLst/>
                        <a:defRPr/>
                      </a:pPr>
                      <a:r>
                        <a:rPr lang="en-US" sz="2000" dirty="0">
                          <a:solidFill>
                            <a:srgbClr val="000000"/>
                          </a:solidFill>
                          <a:effectLst/>
                          <a:latin typeface="+mn-lt"/>
                          <a:ea typeface="Yu Mincho"/>
                          <a:cs typeface="Arial"/>
                        </a:rPr>
                        <a:t>High</a:t>
                      </a:r>
                    </a:p>
                  </a:txBody>
                  <a:tcPr marL="68580" marR="68580" marT="0" marB="0"/>
                </a:tc>
                <a:extLst>
                  <a:ext uri="{0D108BD9-81ED-4DB2-BD59-A6C34878D82A}">
                    <a16:rowId xmlns:a16="http://schemas.microsoft.com/office/drawing/2014/main" xmlns="" val="471906494"/>
                  </a:ext>
                </a:extLst>
              </a:tr>
              <a:tr h="380312">
                <a:tc>
                  <a:txBody>
                    <a:bodyPr/>
                    <a:lstStyle/>
                    <a:p>
                      <a:pPr algn="l">
                        <a:spcAft>
                          <a:spcPts val="0"/>
                        </a:spcAft>
                      </a:pPr>
                      <a:r>
                        <a:rPr lang="en-US" sz="2000" dirty="0">
                          <a:solidFill>
                            <a:srgbClr val="000000"/>
                          </a:solidFill>
                          <a:effectLst/>
                          <a:latin typeface="+mn-lt"/>
                          <a:ea typeface="Yu Mincho"/>
                          <a:cs typeface="Arial"/>
                        </a:rPr>
                        <a:t>Oil and gas</a:t>
                      </a:r>
                    </a:p>
                  </a:txBody>
                  <a:tcPr marL="68580" marR="68580" marT="0" marB="0"/>
                </a:tc>
                <a:tc>
                  <a:txBody>
                    <a:bodyPr/>
                    <a:lstStyle/>
                    <a:p>
                      <a:pPr marL="0" marR="0" indent="0" algn="just" defTabSz="914388" rtl="0" eaLnBrk="1" fontAlgn="auto" latinLnBrk="0" hangingPunct="1">
                        <a:lnSpc>
                          <a:spcPct val="100000"/>
                        </a:lnSpc>
                        <a:spcBef>
                          <a:spcPts val="0"/>
                        </a:spcBef>
                        <a:spcAft>
                          <a:spcPts val="0"/>
                        </a:spcAft>
                        <a:buClrTx/>
                        <a:buSzTx/>
                        <a:buFontTx/>
                        <a:buNone/>
                        <a:tabLst/>
                        <a:defRPr/>
                      </a:pPr>
                      <a:r>
                        <a:rPr lang="en-US" sz="2000" dirty="0">
                          <a:solidFill>
                            <a:srgbClr val="000000"/>
                          </a:solidFill>
                          <a:effectLst/>
                          <a:latin typeface="+mn-lt"/>
                          <a:ea typeface="Yu Mincho"/>
                          <a:cs typeface="Arial"/>
                        </a:rPr>
                        <a:t>High</a:t>
                      </a:r>
                    </a:p>
                  </a:txBody>
                  <a:tcPr marL="68580" marR="68580" marT="0" marB="0"/>
                </a:tc>
                <a:extLst>
                  <a:ext uri="{0D108BD9-81ED-4DB2-BD59-A6C34878D82A}">
                    <a16:rowId xmlns:a16="http://schemas.microsoft.com/office/drawing/2014/main" xmlns="" val="2774127270"/>
                  </a:ext>
                </a:extLst>
              </a:tr>
            </a:tbl>
          </a:graphicData>
        </a:graphic>
      </p:graphicFrame>
      <p:sp>
        <p:nvSpPr>
          <p:cNvPr id="10" name="Rectangle 1"/>
          <p:cNvSpPr>
            <a:spLocks noChangeArrowheads="1"/>
          </p:cNvSpPr>
          <p:nvPr/>
        </p:nvSpPr>
        <p:spPr bwMode="auto">
          <a:xfrm>
            <a:off x="2932113" y="19319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cs typeface="Arial" pitchFamily="34" charset="0"/>
              </a:rPr>
              <a:t/>
            </a: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Box 1">
            <a:extLst>
              <a:ext uri="{FF2B5EF4-FFF2-40B4-BE49-F238E27FC236}">
                <a16:creationId xmlns:a16="http://schemas.microsoft.com/office/drawing/2014/main" xmlns="" id="{9662317B-6FD9-8E99-E7A4-5159911DEAE1}"/>
              </a:ext>
            </a:extLst>
          </p:cNvPr>
          <p:cNvSpPr txBox="1"/>
          <p:nvPr/>
        </p:nvSpPr>
        <p:spPr>
          <a:xfrm>
            <a:off x="363173" y="1198992"/>
            <a:ext cx="11092613" cy="646331"/>
          </a:xfrm>
          <a:prstGeom prst="rect">
            <a:avLst/>
          </a:prstGeom>
          <a:noFill/>
        </p:spPr>
        <p:txBody>
          <a:bodyPr wrap="square" rtlCol="0">
            <a:spAutoFit/>
          </a:bodyPr>
          <a:lstStyle/>
          <a:p>
            <a:r>
              <a:rPr lang="en-US" dirty="0"/>
              <a:t>The table below shows key sectors identified to drive Uganda’s Vision 2040 agenda and their dependance on land. This implies that the safety of investment in these areas largely depends on tenure security.</a:t>
            </a:r>
          </a:p>
        </p:txBody>
      </p:sp>
    </p:spTree>
    <p:extLst>
      <p:ext uri="{BB962C8B-B14F-4D97-AF65-F5344CB8AC3E}">
        <p14:creationId xmlns:p14="http://schemas.microsoft.com/office/powerpoint/2010/main" val="157639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2D006CE5-B8B9-C71D-34B7-1514B51ED7E7}"/>
              </a:ext>
            </a:extLst>
          </p:cNvPr>
          <p:cNvSpPr>
            <a:spLocks noGrp="1"/>
          </p:cNvSpPr>
          <p:nvPr>
            <p:ph type="title"/>
          </p:nvPr>
        </p:nvSpPr>
        <p:spPr>
          <a:xfrm>
            <a:off x="838200" y="0"/>
            <a:ext cx="10515600" cy="592138"/>
          </a:xfrm>
        </p:spPr>
        <p:txBody>
          <a:bodyPr rtlCol="0">
            <a:normAutofit/>
          </a:bodyPr>
          <a:lstStyle/>
          <a:p>
            <a:pPr fontAlgn="auto">
              <a:spcAft>
                <a:spcPts val="0"/>
              </a:spcAft>
              <a:defRPr/>
            </a:pPr>
            <a:r>
              <a:rPr lang="en-US" altLang="en-US" b="1" dirty="0" smtClean="0"/>
              <a:t>LIS Efficiency stats</a:t>
            </a:r>
            <a:endParaRPr lang="en-US" altLang="en-US" b="1" dirty="0"/>
          </a:p>
        </p:txBody>
      </p:sp>
      <p:pic>
        <p:nvPicPr>
          <p:cNvPr id="18441" name="Picture 12">
            <a:extLst>
              <a:ext uri="{FF2B5EF4-FFF2-40B4-BE49-F238E27FC236}">
                <a16:creationId xmlns:a16="http://schemas.microsoft.com/office/drawing/2014/main" xmlns="" id="{9E988D61-07B5-3E0E-A528-CA8E69D84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6" y="1265068"/>
            <a:ext cx="8859920" cy="49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688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94A147-31A9-6F2C-9658-1CAF9FD2E291}"/>
              </a:ext>
            </a:extLst>
          </p:cNvPr>
          <p:cNvSpPr>
            <a:spLocks noGrp="1"/>
          </p:cNvSpPr>
          <p:nvPr>
            <p:ph type="title"/>
          </p:nvPr>
        </p:nvSpPr>
        <p:spPr>
          <a:xfrm>
            <a:off x="441325" y="369888"/>
            <a:ext cx="11379200" cy="465137"/>
          </a:xfrm>
        </p:spPr>
        <p:txBody>
          <a:bodyPr>
            <a:normAutofit fontScale="90000"/>
          </a:bodyPr>
          <a:lstStyle/>
          <a:p>
            <a:pPr fontAlgn="auto">
              <a:spcAft>
                <a:spcPts val="0"/>
              </a:spcAft>
              <a:defRPr/>
            </a:pPr>
            <a:r>
              <a:rPr lang="en-US" dirty="0" smtClean="0"/>
              <a:t>LIS efficiency Stats</a:t>
            </a:r>
            <a:endParaRPr lang="en-US" dirty="0"/>
          </a:p>
        </p:txBody>
      </p:sp>
      <p:pic>
        <p:nvPicPr>
          <p:cNvPr id="3" name="Picture 2">
            <a:extLst>
              <a:ext uri="{FF2B5EF4-FFF2-40B4-BE49-F238E27FC236}">
                <a16:creationId xmlns:a16="http://schemas.microsoft.com/office/drawing/2014/main" xmlns="" id="{572CB8DE-62E6-4D4A-4748-07AC1C2AAA3A}"/>
              </a:ext>
            </a:extLst>
          </p:cNvPr>
          <p:cNvPicPr>
            <a:picLocks noChangeAspect="1"/>
          </p:cNvPicPr>
          <p:nvPr/>
        </p:nvPicPr>
        <p:blipFill>
          <a:blip r:embed="rId2"/>
          <a:stretch>
            <a:fillRect/>
          </a:stretch>
        </p:blipFill>
        <p:spPr>
          <a:xfrm>
            <a:off x="188184" y="932330"/>
            <a:ext cx="8619993" cy="5753696"/>
          </a:xfrm>
          <a:prstGeom prst="rect">
            <a:avLst/>
          </a:prstGeom>
        </p:spPr>
      </p:pic>
    </p:spTree>
    <p:extLst>
      <p:ext uri="{BB962C8B-B14F-4D97-AF65-F5344CB8AC3E}">
        <p14:creationId xmlns:p14="http://schemas.microsoft.com/office/powerpoint/2010/main" val="3297687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2">
              <a:lumMod val="90000"/>
            </a:schemeClr>
          </a:solidFill>
        </p:spPr>
        <p:txBody>
          <a:bodyPr/>
          <a:lstStyle/>
          <a:p>
            <a:endParaRPr lang="en-US" dirty="0"/>
          </a:p>
          <a:p>
            <a:endParaRPr lang="en-US" dirty="0"/>
          </a:p>
          <a:p>
            <a:endParaRPr lang="en-US" dirty="0"/>
          </a:p>
          <a:p>
            <a:endParaRPr lang="en-US" dirty="0"/>
          </a:p>
          <a:p>
            <a:endParaRPr lang="en-US" dirty="0"/>
          </a:p>
          <a:p>
            <a:endParaRPr lang="en-US" sz="3600" dirty="0"/>
          </a:p>
          <a:p>
            <a:pPr marL="0" indent="0" algn="ctr">
              <a:buNone/>
            </a:pPr>
            <a:r>
              <a:rPr lang="en-US" sz="4800" dirty="0">
                <a:latin typeface="Britannic Bold" panose="020B0903060703020204" pitchFamily="34" charset="0"/>
              </a:rPr>
              <a:t>DETAILED PEFORMANCE ANALYSIS</a:t>
            </a:r>
          </a:p>
        </p:txBody>
      </p:sp>
      <p:sp>
        <p:nvSpPr>
          <p:cNvPr id="4" name="Slide Number Placeholder 3"/>
          <p:cNvSpPr>
            <a:spLocks noGrp="1"/>
          </p:cNvSpPr>
          <p:nvPr>
            <p:ph type="sldNum" sz="quarter" idx="12"/>
          </p:nvPr>
        </p:nvSpPr>
        <p:spPr/>
        <p:txBody>
          <a:bodyPr/>
          <a:lstStyle/>
          <a:p>
            <a:fld id="{61FA7FD8-AF76-4804-A847-60C4060B6DE4}" type="slidenum">
              <a:rPr lang="en-US" smtClean="0"/>
              <a:pPr/>
              <a:t>33</a:t>
            </a:fld>
            <a:endParaRPr lang="en-US" dirty="0"/>
          </a:p>
        </p:txBody>
      </p:sp>
    </p:spTree>
    <p:extLst>
      <p:ext uri="{BB962C8B-B14F-4D97-AF65-F5344CB8AC3E}">
        <p14:creationId xmlns:p14="http://schemas.microsoft.com/office/powerpoint/2010/main" val="158192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43915301"/>
              </p:ext>
            </p:extLst>
          </p:nvPr>
        </p:nvGraphicFramePr>
        <p:xfrm>
          <a:off x="599574" y="299284"/>
          <a:ext cx="6547184" cy="458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34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38316492"/>
              </p:ext>
            </p:extLst>
          </p:nvPr>
        </p:nvGraphicFramePr>
        <p:xfrm>
          <a:off x="493294" y="950496"/>
          <a:ext cx="11345780" cy="5137483"/>
        </p:xfrm>
        <a:graphic>
          <a:graphicData uri="http://schemas.openxmlformats.org/drawingml/2006/table">
            <a:tbl>
              <a:tblPr firstRow="1" bandRow="1">
                <a:tableStyleId>{5C22544A-7EE6-4342-B048-85BDC9FD1C3A}</a:tableStyleId>
              </a:tblPr>
              <a:tblGrid>
                <a:gridCol w="11345780">
                  <a:extLst>
                    <a:ext uri="{9D8B030D-6E8A-4147-A177-3AD203B41FA5}">
                      <a16:colId xmlns:a16="http://schemas.microsoft.com/office/drawing/2014/main" xmlns="" val="20000"/>
                    </a:ext>
                  </a:extLst>
                </a:gridCol>
              </a:tblGrid>
              <a:tr h="602139">
                <a:tc>
                  <a:txBody>
                    <a:bodyPr/>
                    <a:lstStyle/>
                    <a:p>
                      <a:r>
                        <a:rPr lang="en-US" sz="2800" dirty="0">
                          <a:solidFill>
                            <a:schemeClr val="bg1"/>
                          </a:solidFill>
                          <a:latin typeface="Calibri" panose="020F0502020204030204" pitchFamily="34" charset="0"/>
                          <a:cs typeface="Calibri" panose="020F0502020204030204" pitchFamily="34" charset="0"/>
                        </a:rPr>
                        <a:t>Strengthening Land use and management</a:t>
                      </a:r>
                    </a:p>
                  </a:txBody>
                  <a:tcPr/>
                </a:tc>
                <a:extLst>
                  <a:ext uri="{0D108BD9-81ED-4DB2-BD59-A6C34878D82A}">
                    <a16:rowId xmlns:a16="http://schemas.microsoft.com/office/drawing/2014/main" xmlns="" val="10000"/>
                  </a:ext>
                </a:extLst>
              </a:tr>
              <a:tr h="4535344">
                <a:tc>
                  <a:txBody>
                    <a:bodyPr/>
                    <a:lstStyle/>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Rolled out Systematic Land Adjudication and Certification (SLAAC) in 5 districts of </a:t>
                      </a:r>
                      <a:r>
                        <a:rPr lang="en-US" sz="2400" kern="1200" dirty="0" err="1">
                          <a:solidFill>
                            <a:schemeClr val="dk1"/>
                          </a:solidFill>
                          <a:effectLst/>
                          <a:latin typeface="+mn-lt"/>
                          <a:ea typeface="+mn-ea"/>
                          <a:cs typeface="+mn-cs"/>
                        </a:rPr>
                        <a:t>Mbarara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Kiruhura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Rwampara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Ibanda</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Oyam</a:t>
                      </a:r>
                      <a:r>
                        <a:rPr lang="en-US" sz="2400" kern="1200" dirty="0">
                          <a:solidFill>
                            <a:schemeClr val="dk1"/>
                          </a:solidFill>
                          <a:effectLst/>
                          <a:latin typeface="+mn-lt"/>
                          <a:ea typeface="+mn-ea"/>
                          <a:cs typeface="+mn-cs"/>
                        </a:rPr>
                        <a:t> under CEDP; and for refugee host communities under USMID-AF in 8 districts.</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Rolled out the Certificate of Customary Ownership (CCO) and Certificate of Occupancy (CO) </a:t>
                      </a:r>
                      <a:r>
                        <a:rPr lang="en-US" sz="2400" kern="1200" dirty="0" err="1">
                          <a:solidFill>
                            <a:schemeClr val="dk1"/>
                          </a:solidFill>
                          <a:effectLst/>
                          <a:latin typeface="+mn-lt"/>
                          <a:ea typeface="+mn-ea"/>
                          <a:cs typeface="+mn-cs"/>
                        </a:rPr>
                        <a:t>programmes</a:t>
                      </a:r>
                      <a:r>
                        <a:rPr lang="en-US" sz="2400" kern="1200" dirty="0">
                          <a:solidFill>
                            <a:schemeClr val="dk1"/>
                          </a:solidFill>
                          <a:effectLst/>
                          <a:latin typeface="+mn-lt"/>
                          <a:ea typeface="+mn-ea"/>
                          <a:cs typeface="+mn-cs"/>
                        </a:rPr>
                        <a:t> in the country. In case of CCOs, this has been implemented in the districts of </a:t>
                      </a:r>
                      <a:r>
                        <a:rPr lang="en-US" sz="2400" kern="1200" dirty="0" err="1">
                          <a:solidFill>
                            <a:schemeClr val="dk1"/>
                          </a:solidFill>
                          <a:effectLst/>
                          <a:latin typeface="+mn-lt"/>
                          <a:ea typeface="+mn-ea"/>
                          <a:cs typeface="+mn-cs"/>
                        </a:rPr>
                        <a:t>Namutumba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Terego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Dokolo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Amolatar</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Soroti</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Katakwi</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Apac</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Maracha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Agago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Mbale</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Butaleja</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Karamoja</a:t>
                      </a:r>
                      <a:r>
                        <a:rPr lang="en-US" sz="2400" kern="1200" dirty="0">
                          <a:solidFill>
                            <a:schemeClr val="dk1"/>
                          </a:solidFill>
                          <a:effectLst/>
                          <a:latin typeface="+mn-lt"/>
                          <a:ea typeface="+mn-ea"/>
                          <a:cs typeface="+mn-cs"/>
                        </a:rPr>
                        <a:t> sub-region. For COs, they have been undertaken in the districts of </a:t>
                      </a:r>
                      <a:r>
                        <a:rPr lang="en-US" sz="2400" kern="1200" dirty="0" err="1">
                          <a:solidFill>
                            <a:schemeClr val="dk1"/>
                          </a:solidFill>
                          <a:effectLst/>
                          <a:latin typeface="+mn-lt"/>
                          <a:ea typeface="+mn-ea"/>
                          <a:cs typeface="+mn-cs"/>
                        </a:rPr>
                        <a:t>Mityana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Mubende</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Kasanda</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Gomba</a:t>
                      </a:r>
                      <a:r>
                        <a:rPr lang="en-US" sz="2400" kern="1200" dirty="0">
                          <a:solidFill>
                            <a:schemeClr val="dk1"/>
                          </a:solidFill>
                          <a:effectLst/>
                          <a:latin typeface="+mn-lt"/>
                          <a:ea typeface="+mn-ea"/>
                          <a:cs typeface="+mn-cs"/>
                        </a:rPr>
                        <a:t>.</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To date, the </a:t>
                      </a:r>
                      <a:r>
                        <a:rPr lang="en-US" sz="2400" kern="1200" dirty="0" err="1">
                          <a:solidFill>
                            <a:schemeClr val="dk1"/>
                          </a:solidFill>
                          <a:effectLst/>
                          <a:latin typeface="+mn-lt"/>
                          <a:ea typeface="+mn-ea"/>
                          <a:cs typeface="+mn-cs"/>
                        </a:rPr>
                        <a:t>programme</a:t>
                      </a:r>
                      <a:r>
                        <a:rPr lang="en-US" sz="2400" kern="1200" dirty="0">
                          <a:solidFill>
                            <a:schemeClr val="dk1"/>
                          </a:solidFill>
                          <a:effectLst/>
                          <a:latin typeface="+mn-lt"/>
                          <a:ea typeface="+mn-ea"/>
                          <a:cs typeface="+mn-cs"/>
                        </a:rPr>
                        <a:t> has mapped 87,065 parcels under </a:t>
                      </a:r>
                      <a:r>
                        <a:rPr lang="en-US" sz="2400" kern="1200" dirty="0" err="1">
                          <a:solidFill>
                            <a:schemeClr val="dk1"/>
                          </a:solidFill>
                          <a:effectLst/>
                          <a:latin typeface="+mn-lt"/>
                          <a:ea typeface="+mn-ea"/>
                          <a:cs typeface="+mn-cs"/>
                        </a:rPr>
                        <a:t>Mailo</a:t>
                      </a:r>
                      <a:r>
                        <a:rPr lang="en-US" sz="2400" kern="1200" dirty="0">
                          <a:solidFill>
                            <a:schemeClr val="dk1"/>
                          </a:solidFill>
                          <a:effectLst/>
                          <a:latin typeface="+mn-lt"/>
                          <a:ea typeface="+mn-ea"/>
                          <a:cs typeface="+mn-cs"/>
                        </a:rPr>
                        <a:t> land in the stated 4 districts with support from GIZ</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In regards to CCOs, nine thousand three hundred twenty five (9,325) certificates have been issued out of the total 23,586 parcels demarcated and mapped.  </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702266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88263760"/>
              </p:ext>
            </p:extLst>
          </p:nvPr>
        </p:nvGraphicFramePr>
        <p:xfrm>
          <a:off x="623637" y="407569"/>
          <a:ext cx="6691563" cy="410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35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31174549"/>
              </p:ext>
            </p:extLst>
          </p:nvPr>
        </p:nvGraphicFramePr>
        <p:xfrm>
          <a:off x="493294" y="950496"/>
          <a:ext cx="11345780" cy="5137483"/>
        </p:xfrm>
        <a:graphic>
          <a:graphicData uri="http://schemas.openxmlformats.org/drawingml/2006/table">
            <a:tbl>
              <a:tblPr firstRow="1" bandRow="1">
                <a:tableStyleId>{5C22544A-7EE6-4342-B048-85BDC9FD1C3A}</a:tableStyleId>
              </a:tblPr>
              <a:tblGrid>
                <a:gridCol w="11345780">
                  <a:extLst>
                    <a:ext uri="{9D8B030D-6E8A-4147-A177-3AD203B41FA5}">
                      <a16:colId xmlns:a16="http://schemas.microsoft.com/office/drawing/2014/main" xmlns="" val="20000"/>
                    </a:ext>
                  </a:extLst>
                </a:gridCol>
              </a:tblGrid>
              <a:tr h="602139">
                <a:tc>
                  <a:txBody>
                    <a:bodyPr/>
                    <a:lstStyle/>
                    <a:p>
                      <a:r>
                        <a:rPr lang="en-US" sz="2800" dirty="0">
                          <a:solidFill>
                            <a:schemeClr val="bg1"/>
                          </a:solidFill>
                          <a:latin typeface="Calibri" panose="020F0502020204030204" pitchFamily="34" charset="0"/>
                          <a:cs typeface="Calibri" panose="020F0502020204030204" pitchFamily="34" charset="0"/>
                        </a:rPr>
                        <a:t>Strengthening Land use and management</a:t>
                      </a:r>
                    </a:p>
                  </a:txBody>
                  <a:tcPr/>
                </a:tc>
                <a:extLst>
                  <a:ext uri="{0D108BD9-81ED-4DB2-BD59-A6C34878D82A}">
                    <a16:rowId xmlns:a16="http://schemas.microsoft.com/office/drawing/2014/main" xmlns="" val="10000"/>
                  </a:ext>
                </a:extLst>
              </a:tr>
              <a:tr h="4535344">
                <a:tc>
                  <a:txBody>
                    <a:bodyPr/>
                    <a:lstStyle/>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Rolled out Systematic Land Adjudication and Certification (SLAAC) in 5 districts of </a:t>
                      </a:r>
                      <a:r>
                        <a:rPr lang="en-US" sz="2400" kern="1200" dirty="0" err="1">
                          <a:solidFill>
                            <a:schemeClr val="dk1"/>
                          </a:solidFill>
                          <a:effectLst/>
                          <a:latin typeface="+mn-lt"/>
                          <a:ea typeface="+mn-ea"/>
                          <a:cs typeface="+mn-cs"/>
                        </a:rPr>
                        <a:t>Mbarara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Kiruhura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Rwampara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Ibanda</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Oyam</a:t>
                      </a:r>
                      <a:r>
                        <a:rPr lang="en-US" sz="2400" kern="1200" dirty="0">
                          <a:solidFill>
                            <a:schemeClr val="dk1"/>
                          </a:solidFill>
                          <a:effectLst/>
                          <a:latin typeface="+mn-lt"/>
                          <a:ea typeface="+mn-ea"/>
                          <a:cs typeface="+mn-cs"/>
                        </a:rPr>
                        <a:t> under CEDP; and for refugee host communities under USMID-AF in 8 districts.</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Rolled out the Certificate of Customary Ownership (CCO) and Certificate of Occupancy (CO) </a:t>
                      </a:r>
                      <a:r>
                        <a:rPr lang="en-US" sz="2400" kern="1200" dirty="0" err="1">
                          <a:solidFill>
                            <a:schemeClr val="dk1"/>
                          </a:solidFill>
                          <a:effectLst/>
                          <a:latin typeface="+mn-lt"/>
                          <a:ea typeface="+mn-ea"/>
                          <a:cs typeface="+mn-cs"/>
                        </a:rPr>
                        <a:t>programmes</a:t>
                      </a:r>
                      <a:r>
                        <a:rPr lang="en-US" sz="2400" kern="1200" dirty="0">
                          <a:solidFill>
                            <a:schemeClr val="dk1"/>
                          </a:solidFill>
                          <a:effectLst/>
                          <a:latin typeface="+mn-lt"/>
                          <a:ea typeface="+mn-ea"/>
                          <a:cs typeface="+mn-cs"/>
                        </a:rPr>
                        <a:t> in the country. In case of CCOs, this has been implemented in the districts of </a:t>
                      </a:r>
                      <a:r>
                        <a:rPr lang="en-US" sz="2400" kern="1200" dirty="0" err="1">
                          <a:solidFill>
                            <a:schemeClr val="dk1"/>
                          </a:solidFill>
                          <a:effectLst/>
                          <a:latin typeface="+mn-lt"/>
                          <a:ea typeface="+mn-ea"/>
                          <a:cs typeface="+mn-cs"/>
                        </a:rPr>
                        <a:t>Namutumba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Terego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Dokolo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Amolatar</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Soroti</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Katakwi</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Apac</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Maracha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Agago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Mbale</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Butaleja</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Karamoja</a:t>
                      </a:r>
                      <a:r>
                        <a:rPr lang="en-US" sz="2400" kern="1200" dirty="0">
                          <a:solidFill>
                            <a:schemeClr val="dk1"/>
                          </a:solidFill>
                          <a:effectLst/>
                          <a:latin typeface="+mn-lt"/>
                          <a:ea typeface="+mn-ea"/>
                          <a:cs typeface="+mn-cs"/>
                        </a:rPr>
                        <a:t> sub-region. For COs, they have been undertaken in the districts of </a:t>
                      </a:r>
                      <a:r>
                        <a:rPr lang="en-US" sz="2400" kern="1200" dirty="0" err="1">
                          <a:solidFill>
                            <a:schemeClr val="dk1"/>
                          </a:solidFill>
                          <a:effectLst/>
                          <a:latin typeface="+mn-lt"/>
                          <a:ea typeface="+mn-ea"/>
                          <a:cs typeface="+mn-cs"/>
                        </a:rPr>
                        <a:t>Mityana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Mubende</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Kasanda</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Gomba</a:t>
                      </a:r>
                      <a:r>
                        <a:rPr lang="en-US" sz="2400" kern="1200" dirty="0">
                          <a:solidFill>
                            <a:schemeClr val="dk1"/>
                          </a:solidFill>
                          <a:effectLst/>
                          <a:latin typeface="+mn-lt"/>
                          <a:ea typeface="+mn-ea"/>
                          <a:cs typeface="+mn-cs"/>
                        </a:rPr>
                        <a:t>.</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To date, the </a:t>
                      </a:r>
                      <a:r>
                        <a:rPr lang="en-US" sz="2400" kern="1200" dirty="0" err="1">
                          <a:solidFill>
                            <a:schemeClr val="dk1"/>
                          </a:solidFill>
                          <a:effectLst/>
                          <a:latin typeface="+mn-lt"/>
                          <a:ea typeface="+mn-ea"/>
                          <a:cs typeface="+mn-cs"/>
                        </a:rPr>
                        <a:t>programme</a:t>
                      </a:r>
                      <a:r>
                        <a:rPr lang="en-US" sz="2400" kern="1200" dirty="0">
                          <a:solidFill>
                            <a:schemeClr val="dk1"/>
                          </a:solidFill>
                          <a:effectLst/>
                          <a:latin typeface="+mn-lt"/>
                          <a:ea typeface="+mn-ea"/>
                          <a:cs typeface="+mn-cs"/>
                        </a:rPr>
                        <a:t> has mapped 87,065 parcels under </a:t>
                      </a:r>
                      <a:r>
                        <a:rPr lang="en-US" sz="2400" kern="1200" dirty="0" err="1">
                          <a:solidFill>
                            <a:schemeClr val="dk1"/>
                          </a:solidFill>
                          <a:effectLst/>
                          <a:latin typeface="+mn-lt"/>
                          <a:ea typeface="+mn-ea"/>
                          <a:cs typeface="+mn-cs"/>
                        </a:rPr>
                        <a:t>Mailo</a:t>
                      </a:r>
                      <a:r>
                        <a:rPr lang="en-US" sz="2400" kern="1200" dirty="0">
                          <a:solidFill>
                            <a:schemeClr val="dk1"/>
                          </a:solidFill>
                          <a:effectLst/>
                          <a:latin typeface="+mn-lt"/>
                          <a:ea typeface="+mn-ea"/>
                          <a:cs typeface="+mn-cs"/>
                        </a:rPr>
                        <a:t> land in the stated 4 districts with support from GIZ</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In regards to CCOs, nine thousand three hundred twenty five (9,325) certificates have been issued out of the total 23,586 parcels demarcated and mapped.  </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26832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21420332"/>
              </p:ext>
            </p:extLst>
          </p:nvPr>
        </p:nvGraphicFramePr>
        <p:xfrm>
          <a:off x="613611" y="347410"/>
          <a:ext cx="6978315" cy="554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36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59793161"/>
              </p:ext>
            </p:extLst>
          </p:nvPr>
        </p:nvGraphicFramePr>
        <p:xfrm>
          <a:off x="493294" y="950496"/>
          <a:ext cx="11345780" cy="5137483"/>
        </p:xfrm>
        <a:graphic>
          <a:graphicData uri="http://schemas.openxmlformats.org/drawingml/2006/table">
            <a:tbl>
              <a:tblPr firstRow="1" bandRow="1">
                <a:tableStyleId>{5C22544A-7EE6-4342-B048-85BDC9FD1C3A}</a:tableStyleId>
              </a:tblPr>
              <a:tblGrid>
                <a:gridCol w="11345780">
                  <a:extLst>
                    <a:ext uri="{9D8B030D-6E8A-4147-A177-3AD203B41FA5}">
                      <a16:colId xmlns:a16="http://schemas.microsoft.com/office/drawing/2014/main" xmlns="" val="20000"/>
                    </a:ext>
                  </a:extLst>
                </a:gridCol>
              </a:tblGrid>
              <a:tr h="602139">
                <a:tc>
                  <a:txBody>
                    <a:bodyPr/>
                    <a:lstStyle/>
                    <a:p>
                      <a:r>
                        <a:rPr lang="en-US" sz="2800" dirty="0">
                          <a:solidFill>
                            <a:schemeClr val="bg1"/>
                          </a:solidFill>
                          <a:latin typeface="Calibri" panose="020F0502020204030204" pitchFamily="34" charset="0"/>
                          <a:cs typeface="Calibri" panose="020F0502020204030204" pitchFamily="34" charset="0"/>
                        </a:rPr>
                        <a:t>Strengthening Land use and management</a:t>
                      </a:r>
                    </a:p>
                  </a:txBody>
                  <a:tcPr/>
                </a:tc>
                <a:extLst>
                  <a:ext uri="{0D108BD9-81ED-4DB2-BD59-A6C34878D82A}">
                    <a16:rowId xmlns:a16="http://schemas.microsoft.com/office/drawing/2014/main" xmlns="" val="10000"/>
                  </a:ext>
                </a:extLst>
              </a:tr>
              <a:tr h="4535344">
                <a:tc>
                  <a:txBody>
                    <a:bodyPr/>
                    <a:lstStyle/>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673 Communal Land Associations (CLAs) have been formed and registered. </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Acquired land for development purposes </a:t>
                      </a:r>
                      <a:r>
                        <a:rPr lang="en-US" sz="2400" kern="1200" dirty="0" err="1">
                          <a:solidFill>
                            <a:schemeClr val="dk1"/>
                          </a:solidFill>
                          <a:effectLst/>
                          <a:latin typeface="+mn-lt"/>
                          <a:ea typeface="+mn-ea"/>
                          <a:cs typeface="+mn-cs"/>
                        </a:rPr>
                        <a:t>e.g</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Amuru</a:t>
                      </a:r>
                      <a:r>
                        <a:rPr lang="en-US" sz="2400" kern="1200" dirty="0">
                          <a:solidFill>
                            <a:schemeClr val="dk1"/>
                          </a:solidFill>
                          <a:effectLst/>
                          <a:latin typeface="+mn-lt"/>
                          <a:ea typeface="+mn-ea"/>
                          <a:cs typeface="+mn-cs"/>
                        </a:rPr>
                        <a:t> land for sugar works. </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Between 2015 and 2020, the National Land Information System (NLIS) was developed and rolled out to all the 22 Ministry Zonal Offices constructed by Government across the country.</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The System currently prohibits titling over wetlands, natural resources, and other fragile ecosystems due to the checks and quality control process involved. This has necessitated cancellation of all those titles erroneously issued during the manual system.</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The total titles under the NLIS  increased from 450,000 in 2013 to approximately 2.42M in 2023</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Reduced the average time taken to register land from 52 days in 2013 to 15 days.</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55515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57363548"/>
              </p:ext>
            </p:extLst>
          </p:nvPr>
        </p:nvGraphicFramePr>
        <p:xfrm>
          <a:off x="575511" y="383504"/>
          <a:ext cx="6499058" cy="446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37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70550044"/>
              </p:ext>
            </p:extLst>
          </p:nvPr>
        </p:nvGraphicFramePr>
        <p:xfrm>
          <a:off x="493294" y="950496"/>
          <a:ext cx="11345780" cy="5137483"/>
        </p:xfrm>
        <a:graphic>
          <a:graphicData uri="http://schemas.openxmlformats.org/drawingml/2006/table">
            <a:tbl>
              <a:tblPr firstRow="1" bandRow="1">
                <a:tableStyleId>{5C22544A-7EE6-4342-B048-85BDC9FD1C3A}</a:tableStyleId>
              </a:tblPr>
              <a:tblGrid>
                <a:gridCol w="11345780">
                  <a:extLst>
                    <a:ext uri="{9D8B030D-6E8A-4147-A177-3AD203B41FA5}">
                      <a16:colId xmlns:a16="http://schemas.microsoft.com/office/drawing/2014/main" xmlns="" val="20000"/>
                    </a:ext>
                  </a:extLst>
                </a:gridCol>
              </a:tblGrid>
              <a:tr h="602139">
                <a:tc>
                  <a:txBody>
                    <a:bodyPr/>
                    <a:lstStyle/>
                    <a:p>
                      <a:r>
                        <a:rPr lang="en-US" sz="2800" dirty="0">
                          <a:solidFill>
                            <a:schemeClr val="bg1"/>
                          </a:solidFill>
                          <a:latin typeface="Calibri" panose="020F0502020204030204" pitchFamily="34" charset="0"/>
                          <a:cs typeface="Calibri" panose="020F0502020204030204" pitchFamily="34" charset="0"/>
                        </a:rPr>
                        <a:t>Strengthening Land use and management</a:t>
                      </a:r>
                    </a:p>
                  </a:txBody>
                  <a:tcPr/>
                </a:tc>
                <a:extLst>
                  <a:ext uri="{0D108BD9-81ED-4DB2-BD59-A6C34878D82A}">
                    <a16:rowId xmlns:a16="http://schemas.microsoft.com/office/drawing/2014/main" xmlns="" val="10000"/>
                  </a:ext>
                </a:extLst>
              </a:tr>
              <a:tr h="4535344">
                <a:tc>
                  <a:txBody>
                    <a:bodyPr/>
                    <a:lstStyle/>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A total of 54.16% land disputes have been mediated i.e. 3,146 out of 5,808 land conflicts.</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Between FY 2013/14 – FY 2022/23, the Ministry has been able to generate UGX 873bn. </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The System was integrated with other systems such as URA, NIRA, URSB </a:t>
                      </a:r>
                      <a:r>
                        <a:rPr lang="en-US" sz="2400" kern="1200" dirty="0" err="1">
                          <a:solidFill>
                            <a:schemeClr val="dk1"/>
                          </a:solidFill>
                          <a:effectLst/>
                          <a:latin typeface="+mn-lt"/>
                          <a:ea typeface="+mn-ea"/>
                          <a:cs typeface="+mn-cs"/>
                        </a:rPr>
                        <a:t>etc</a:t>
                      </a:r>
                      <a:endParaRPr lang="en-US" sz="2400" kern="1200" dirty="0">
                        <a:solidFill>
                          <a:schemeClr val="dk1"/>
                        </a:solidFill>
                        <a:effectLst/>
                        <a:latin typeface="+mn-lt"/>
                        <a:ea typeface="+mn-ea"/>
                        <a:cs typeface="+mn-cs"/>
                      </a:endParaRP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The Ministry launched the Public and Corporate Portals which were piloted under Kampala MZO.</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The Ministry has established a Call Centre to support operations related to the NLIS.</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A total of 545 km of the Borders has been surveyed aimed at improving security and working relations amongst the boarder communities (UG-Rwanda; UG-Tanzania; UG-Kenya). </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Surveyed district administrative boundaries of </a:t>
                      </a:r>
                      <a:r>
                        <a:rPr lang="en-US" sz="2400" kern="1200" dirty="0" err="1">
                          <a:solidFill>
                            <a:schemeClr val="dk1"/>
                          </a:solidFill>
                          <a:effectLst/>
                          <a:latin typeface="+mn-lt"/>
                          <a:ea typeface="+mn-ea"/>
                          <a:cs typeface="+mn-cs"/>
                        </a:rPr>
                        <a:t>Rwamucucu</a:t>
                      </a:r>
                      <a:r>
                        <a:rPr lang="en-US" sz="2400" kern="1200" dirty="0">
                          <a:solidFill>
                            <a:schemeClr val="dk1"/>
                          </a:solidFill>
                          <a:effectLst/>
                          <a:latin typeface="+mn-lt"/>
                          <a:ea typeface="+mn-ea"/>
                          <a:cs typeface="+mn-cs"/>
                        </a:rPr>
                        <a:t> in </a:t>
                      </a:r>
                      <a:r>
                        <a:rPr lang="en-US" sz="2400" kern="1200" dirty="0" err="1">
                          <a:solidFill>
                            <a:schemeClr val="dk1"/>
                          </a:solidFill>
                          <a:effectLst/>
                          <a:latin typeface="+mn-lt"/>
                          <a:ea typeface="+mn-ea"/>
                          <a:cs typeface="+mn-cs"/>
                        </a:rPr>
                        <a:t>Rukiga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Terego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Madi</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Okollo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Nebbi-Terego</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Arua-Madi</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Okollo</a:t>
                      </a:r>
                      <a:r>
                        <a:rPr lang="en-US" sz="2400" kern="1200" dirty="0">
                          <a:solidFill>
                            <a:schemeClr val="dk1"/>
                          </a:solidFill>
                          <a:effectLst/>
                          <a:latin typeface="+mn-lt"/>
                          <a:ea typeface="+mn-ea"/>
                          <a:cs typeface="+mn-cs"/>
                        </a:rPr>
                        <a:t> District.</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64289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32876826"/>
              </p:ext>
            </p:extLst>
          </p:nvPr>
        </p:nvGraphicFramePr>
        <p:xfrm>
          <a:off x="587544" y="443664"/>
          <a:ext cx="6619373" cy="398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38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75564144"/>
              </p:ext>
            </p:extLst>
          </p:nvPr>
        </p:nvGraphicFramePr>
        <p:xfrm>
          <a:off x="493294" y="950496"/>
          <a:ext cx="11345780" cy="5137483"/>
        </p:xfrm>
        <a:graphic>
          <a:graphicData uri="http://schemas.openxmlformats.org/drawingml/2006/table">
            <a:tbl>
              <a:tblPr firstRow="1" bandRow="1">
                <a:tableStyleId>{5C22544A-7EE6-4342-B048-85BDC9FD1C3A}</a:tableStyleId>
              </a:tblPr>
              <a:tblGrid>
                <a:gridCol w="11345780">
                  <a:extLst>
                    <a:ext uri="{9D8B030D-6E8A-4147-A177-3AD203B41FA5}">
                      <a16:colId xmlns:a16="http://schemas.microsoft.com/office/drawing/2014/main" xmlns="" val="20000"/>
                    </a:ext>
                  </a:extLst>
                </a:gridCol>
              </a:tblGrid>
              <a:tr h="602139">
                <a:tc>
                  <a:txBody>
                    <a:bodyPr/>
                    <a:lstStyle/>
                    <a:p>
                      <a:r>
                        <a:rPr lang="en-US" sz="2800" dirty="0">
                          <a:solidFill>
                            <a:schemeClr val="bg1"/>
                          </a:solidFill>
                          <a:latin typeface="Calibri" panose="020F0502020204030204" pitchFamily="34" charset="0"/>
                          <a:cs typeface="Calibri" panose="020F0502020204030204" pitchFamily="34" charset="0"/>
                        </a:rPr>
                        <a:t>Strengthening Land use and management</a:t>
                      </a:r>
                    </a:p>
                  </a:txBody>
                  <a:tcPr/>
                </a:tc>
                <a:extLst>
                  <a:ext uri="{0D108BD9-81ED-4DB2-BD59-A6C34878D82A}">
                    <a16:rowId xmlns:a16="http://schemas.microsoft.com/office/drawing/2014/main" xmlns="" val="10000"/>
                  </a:ext>
                </a:extLst>
              </a:tr>
              <a:tr h="4535344">
                <a:tc>
                  <a:txBody>
                    <a:bodyPr/>
                    <a:lstStyle/>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Established Geodetic control points, passive stations and continuously operating reference stations in </a:t>
                      </a:r>
                      <a:r>
                        <a:rPr lang="en-US" sz="2400" kern="1200" dirty="0" err="1">
                          <a:solidFill>
                            <a:schemeClr val="dk1"/>
                          </a:solidFill>
                          <a:effectLst/>
                          <a:latin typeface="+mn-lt"/>
                          <a:ea typeface="+mn-ea"/>
                          <a:cs typeface="+mn-cs"/>
                        </a:rPr>
                        <a:t>Arua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Soroti</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Mbale</a:t>
                      </a:r>
                      <a:r>
                        <a:rPr lang="en-US" sz="2400" kern="1200" dirty="0">
                          <a:solidFill>
                            <a:schemeClr val="dk1"/>
                          </a:solidFill>
                          <a:effectLst/>
                          <a:latin typeface="+mn-lt"/>
                          <a:ea typeface="+mn-ea"/>
                          <a:cs typeface="+mn-cs"/>
                        </a:rPr>
                        <a:t>, Lira, </a:t>
                      </a:r>
                      <a:r>
                        <a:rPr lang="en-US" sz="2400" kern="1200" dirty="0" err="1">
                          <a:solidFill>
                            <a:schemeClr val="dk1"/>
                          </a:solidFill>
                          <a:effectLst/>
                          <a:latin typeface="+mn-lt"/>
                          <a:ea typeface="+mn-ea"/>
                          <a:cs typeface="+mn-cs"/>
                        </a:rPr>
                        <a:t>Moroto</a:t>
                      </a:r>
                      <a:endParaRPr lang="en-US" sz="2400" kern="1200" dirty="0">
                        <a:solidFill>
                          <a:schemeClr val="dk1"/>
                        </a:solidFill>
                        <a:effectLst/>
                        <a:latin typeface="+mn-lt"/>
                        <a:ea typeface="+mn-ea"/>
                        <a:cs typeface="+mn-cs"/>
                      </a:endParaRP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Surveyed and demarcated 50 Parish boundaries in 11 Districts of </a:t>
                      </a:r>
                      <a:r>
                        <a:rPr lang="en-US" sz="2400" kern="1200" dirty="0" err="1">
                          <a:solidFill>
                            <a:schemeClr val="dk1"/>
                          </a:solidFill>
                          <a:effectLst/>
                          <a:latin typeface="+mn-lt"/>
                          <a:ea typeface="+mn-ea"/>
                          <a:cs typeface="+mn-cs"/>
                        </a:rPr>
                        <a:t>Isingiro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Kiryandongo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Adjumani</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Arua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Yumbe</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Mbarara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Ibanda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Kiruhura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Oyam</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Rwampara</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Lamwo</a:t>
                      </a:r>
                      <a:endParaRPr lang="en-US" sz="2400" kern="1200" dirty="0">
                        <a:solidFill>
                          <a:schemeClr val="dk1"/>
                        </a:solidFill>
                        <a:effectLst/>
                        <a:latin typeface="+mn-lt"/>
                        <a:ea typeface="+mn-ea"/>
                        <a:cs typeface="+mn-cs"/>
                      </a:endParaRP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Established and operationalized 12 Continuously Operating Reference Stations in </a:t>
                      </a:r>
                      <a:r>
                        <a:rPr lang="en-US" sz="2400" kern="1200" dirty="0" err="1">
                          <a:solidFill>
                            <a:schemeClr val="dk1"/>
                          </a:solidFill>
                          <a:effectLst/>
                          <a:latin typeface="+mn-lt"/>
                          <a:ea typeface="+mn-ea"/>
                          <a:cs typeface="+mn-cs"/>
                        </a:rPr>
                        <a:t>Arua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Gulu</a:t>
                      </a:r>
                      <a:r>
                        <a:rPr lang="en-US" sz="2400" kern="1200" dirty="0">
                          <a:solidFill>
                            <a:schemeClr val="dk1"/>
                          </a:solidFill>
                          <a:effectLst/>
                          <a:latin typeface="+mn-lt"/>
                          <a:ea typeface="+mn-ea"/>
                          <a:cs typeface="+mn-cs"/>
                        </a:rPr>
                        <a:t>, Lira, </a:t>
                      </a:r>
                      <a:r>
                        <a:rPr lang="en-US" sz="2400" kern="1200" dirty="0" err="1">
                          <a:solidFill>
                            <a:schemeClr val="dk1"/>
                          </a:solidFill>
                          <a:effectLst/>
                          <a:latin typeface="+mn-lt"/>
                          <a:ea typeface="+mn-ea"/>
                          <a:cs typeface="+mn-cs"/>
                        </a:rPr>
                        <a:t>Soroti</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Moroto</a:t>
                      </a:r>
                      <a:r>
                        <a:rPr lang="en-US" sz="2400" kern="1200" dirty="0">
                          <a:solidFill>
                            <a:schemeClr val="dk1"/>
                          </a:solidFill>
                          <a:effectLst/>
                          <a:latin typeface="+mn-lt"/>
                          <a:ea typeface="+mn-ea"/>
                          <a:cs typeface="+mn-cs"/>
                        </a:rPr>
                        <a:t>, Masindi, </a:t>
                      </a:r>
                      <a:r>
                        <a:rPr lang="en-US" sz="2400" kern="1200" dirty="0" err="1">
                          <a:solidFill>
                            <a:schemeClr val="dk1"/>
                          </a:solidFill>
                          <a:effectLst/>
                          <a:latin typeface="+mn-lt"/>
                          <a:ea typeface="+mn-ea"/>
                          <a:cs typeface="+mn-cs"/>
                        </a:rPr>
                        <a:t>Mbale</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Jinja</a:t>
                      </a:r>
                      <a:r>
                        <a:rPr lang="en-US" sz="2400" kern="1200" dirty="0">
                          <a:solidFill>
                            <a:schemeClr val="dk1"/>
                          </a:solidFill>
                          <a:effectLst/>
                          <a:latin typeface="+mn-lt"/>
                          <a:ea typeface="+mn-ea"/>
                          <a:cs typeface="+mn-cs"/>
                        </a:rPr>
                        <a:t>, Entebbe, </a:t>
                      </a:r>
                      <a:r>
                        <a:rPr lang="en-US" sz="2400" kern="1200" dirty="0" err="1">
                          <a:solidFill>
                            <a:schemeClr val="dk1"/>
                          </a:solidFill>
                          <a:effectLst/>
                          <a:latin typeface="+mn-lt"/>
                          <a:ea typeface="+mn-ea"/>
                          <a:cs typeface="+mn-cs"/>
                        </a:rPr>
                        <a:t>Masaka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Kabarole</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Kibaale</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monumented</a:t>
                      </a:r>
                      <a:r>
                        <a:rPr lang="en-US" sz="2400" kern="1200" dirty="0">
                          <a:solidFill>
                            <a:schemeClr val="dk1"/>
                          </a:solidFill>
                          <a:effectLst/>
                          <a:latin typeface="+mn-lt"/>
                          <a:ea typeface="+mn-ea"/>
                          <a:cs typeface="+mn-cs"/>
                        </a:rPr>
                        <a:t> 426 points in order to improve the quality of surveys in Uganda.</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Base maps for Land Administration have been produced which are incorporated into the NLIS to support quality control of the Survey processes.</a:t>
                      </a:r>
                    </a:p>
                    <a:p>
                      <a:pPr marL="342900" marR="0" lvl="0" indent="-342900" algn="l" defTabSz="91438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400" dirty="0"/>
                        <a:t>Established Geodetic control points, passive stations and continuously operating reference stations in </a:t>
                      </a:r>
                      <a:r>
                        <a:rPr lang="en-US" sz="2400" dirty="0" err="1"/>
                        <a:t>Arua</a:t>
                      </a:r>
                      <a:r>
                        <a:rPr lang="en-US" sz="2400" dirty="0"/>
                        <a:t>, </a:t>
                      </a:r>
                      <a:r>
                        <a:rPr lang="en-US" sz="2400" dirty="0" err="1"/>
                        <a:t>Soroti</a:t>
                      </a:r>
                      <a:r>
                        <a:rPr lang="en-US" sz="2400" dirty="0"/>
                        <a:t>, </a:t>
                      </a:r>
                      <a:r>
                        <a:rPr lang="en-US" sz="2400" dirty="0" err="1"/>
                        <a:t>Mbale</a:t>
                      </a:r>
                      <a:r>
                        <a:rPr lang="en-US" sz="2400" dirty="0"/>
                        <a:t>, Lira, </a:t>
                      </a:r>
                      <a:r>
                        <a:rPr lang="en-US" sz="2400" dirty="0" err="1"/>
                        <a:t>Moroto</a:t>
                      </a:r>
                      <a:endParaRPr lang="en-US" sz="24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070962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36958990"/>
              </p:ext>
            </p:extLst>
          </p:nvPr>
        </p:nvGraphicFramePr>
        <p:xfrm>
          <a:off x="527385" y="335379"/>
          <a:ext cx="6619374" cy="470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39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45851961"/>
              </p:ext>
            </p:extLst>
          </p:nvPr>
        </p:nvGraphicFramePr>
        <p:xfrm>
          <a:off x="493294" y="950496"/>
          <a:ext cx="11345780" cy="5448459"/>
        </p:xfrm>
        <a:graphic>
          <a:graphicData uri="http://schemas.openxmlformats.org/drawingml/2006/table">
            <a:tbl>
              <a:tblPr firstRow="1" bandRow="1">
                <a:tableStyleId>{5C22544A-7EE6-4342-B048-85BDC9FD1C3A}</a:tableStyleId>
              </a:tblPr>
              <a:tblGrid>
                <a:gridCol w="11345780">
                  <a:extLst>
                    <a:ext uri="{9D8B030D-6E8A-4147-A177-3AD203B41FA5}">
                      <a16:colId xmlns:a16="http://schemas.microsoft.com/office/drawing/2014/main" xmlns="" val="20000"/>
                    </a:ext>
                  </a:extLst>
                </a:gridCol>
              </a:tblGrid>
              <a:tr h="602139">
                <a:tc>
                  <a:txBody>
                    <a:bodyPr/>
                    <a:lstStyle/>
                    <a:p>
                      <a:r>
                        <a:rPr lang="en-US" sz="2800" dirty="0">
                          <a:solidFill>
                            <a:schemeClr val="bg1"/>
                          </a:solidFill>
                          <a:latin typeface="Calibri" panose="020F0502020204030204" pitchFamily="34" charset="0"/>
                          <a:cs typeface="Calibri" panose="020F0502020204030204" pitchFamily="34" charset="0"/>
                        </a:rPr>
                        <a:t>Strengthening Land use and management</a:t>
                      </a:r>
                    </a:p>
                  </a:txBody>
                  <a:tcPr/>
                </a:tc>
                <a:extLst>
                  <a:ext uri="{0D108BD9-81ED-4DB2-BD59-A6C34878D82A}">
                    <a16:rowId xmlns:a16="http://schemas.microsoft.com/office/drawing/2014/main" xmlns="" val="10000"/>
                  </a:ext>
                </a:extLst>
              </a:tr>
              <a:tr h="4535344">
                <a:tc>
                  <a:txBody>
                    <a:bodyPr/>
                    <a:lstStyle/>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Surveyed and demarcated 50 Parish boundaries in 11 Districts of </a:t>
                      </a:r>
                      <a:r>
                        <a:rPr lang="en-US" sz="2400" kern="1200" dirty="0" err="1">
                          <a:solidFill>
                            <a:schemeClr val="dk1"/>
                          </a:solidFill>
                          <a:effectLst/>
                          <a:latin typeface="+mn-lt"/>
                          <a:ea typeface="+mn-ea"/>
                          <a:cs typeface="+mn-cs"/>
                        </a:rPr>
                        <a:t>Isingiro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Kiryandongo</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Adjumani</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Arua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Yumbe</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Mbarara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Ibanda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Kiruhura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Oyam</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Rwampara</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Lamwo</a:t>
                      </a:r>
                      <a:endParaRPr lang="en-US" sz="2400" kern="1200" dirty="0">
                        <a:solidFill>
                          <a:schemeClr val="dk1"/>
                        </a:solidFill>
                        <a:effectLst/>
                        <a:latin typeface="+mn-lt"/>
                        <a:ea typeface="+mn-ea"/>
                        <a:cs typeface="+mn-cs"/>
                      </a:endParaRP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Established and operationalized 12 Continuously Operating Reference Stations in </a:t>
                      </a:r>
                      <a:r>
                        <a:rPr lang="en-US" sz="2400" kern="1200" dirty="0" err="1">
                          <a:solidFill>
                            <a:schemeClr val="dk1"/>
                          </a:solidFill>
                          <a:effectLst/>
                          <a:latin typeface="+mn-lt"/>
                          <a:ea typeface="+mn-ea"/>
                          <a:cs typeface="+mn-cs"/>
                        </a:rPr>
                        <a:t>Arua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Gulu</a:t>
                      </a:r>
                      <a:r>
                        <a:rPr lang="en-US" sz="2400" kern="1200" dirty="0">
                          <a:solidFill>
                            <a:schemeClr val="dk1"/>
                          </a:solidFill>
                          <a:effectLst/>
                          <a:latin typeface="+mn-lt"/>
                          <a:ea typeface="+mn-ea"/>
                          <a:cs typeface="+mn-cs"/>
                        </a:rPr>
                        <a:t>, Lira, </a:t>
                      </a:r>
                      <a:r>
                        <a:rPr lang="en-US" sz="2400" kern="1200" dirty="0" err="1">
                          <a:solidFill>
                            <a:schemeClr val="dk1"/>
                          </a:solidFill>
                          <a:effectLst/>
                          <a:latin typeface="+mn-lt"/>
                          <a:ea typeface="+mn-ea"/>
                          <a:cs typeface="+mn-cs"/>
                        </a:rPr>
                        <a:t>Soroti</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Moroto</a:t>
                      </a:r>
                      <a:r>
                        <a:rPr lang="en-US" sz="2400" kern="1200" dirty="0">
                          <a:solidFill>
                            <a:schemeClr val="dk1"/>
                          </a:solidFill>
                          <a:effectLst/>
                          <a:latin typeface="+mn-lt"/>
                          <a:ea typeface="+mn-ea"/>
                          <a:cs typeface="+mn-cs"/>
                        </a:rPr>
                        <a:t>, Masindi, </a:t>
                      </a:r>
                      <a:r>
                        <a:rPr lang="en-US" sz="2400" kern="1200" dirty="0" err="1">
                          <a:solidFill>
                            <a:schemeClr val="dk1"/>
                          </a:solidFill>
                          <a:effectLst/>
                          <a:latin typeface="+mn-lt"/>
                          <a:ea typeface="+mn-ea"/>
                          <a:cs typeface="+mn-cs"/>
                        </a:rPr>
                        <a:t>Mbale</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Jinja</a:t>
                      </a:r>
                      <a:r>
                        <a:rPr lang="en-US" sz="2400" kern="1200" dirty="0">
                          <a:solidFill>
                            <a:schemeClr val="dk1"/>
                          </a:solidFill>
                          <a:effectLst/>
                          <a:latin typeface="+mn-lt"/>
                          <a:ea typeface="+mn-ea"/>
                          <a:cs typeface="+mn-cs"/>
                        </a:rPr>
                        <a:t>, Entebbe, </a:t>
                      </a:r>
                      <a:r>
                        <a:rPr lang="en-US" sz="2400" kern="1200" dirty="0" err="1">
                          <a:solidFill>
                            <a:schemeClr val="dk1"/>
                          </a:solidFill>
                          <a:effectLst/>
                          <a:latin typeface="+mn-lt"/>
                          <a:ea typeface="+mn-ea"/>
                          <a:cs typeface="+mn-cs"/>
                        </a:rPr>
                        <a:t>Masaka</a:t>
                      </a:r>
                      <a:r>
                        <a:rPr lang="en-US" sz="2400" kern="1200" dirty="0">
                          <a:solidFill>
                            <a:schemeClr val="dk1"/>
                          </a:solidFill>
                          <a:effectLst/>
                          <a:latin typeface="+mn-lt"/>
                          <a:ea typeface="+mn-ea"/>
                          <a:cs typeface="+mn-cs"/>
                        </a:rPr>
                        <a:t>, </a:t>
                      </a:r>
                      <a:r>
                        <a:rPr lang="en-US" sz="2400" kern="1200" dirty="0" err="1">
                          <a:solidFill>
                            <a:schemeClr val="dk1"/>
                          </a:solidFill>
                          <a:effectLst/>
                          <a:latin typeface="+mn-lt"/>
                          <a:ea typeface="+mn-ea"/>
                          <a:cs typeface="+mn-cs"/>
                        </a:rPr>
                        <a:t>Kabarole</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Kibaale</a:t>
                      </a:r>
                      <a:r>
                        <a:rPr lang="en-US" sz="2400" kern="1200" dirty="0">
                          <a:solidFill>
                            <a:schemeClr val="dk1"/>
                          </a:solidFill>
                          <a:effectLst/>
                          <a:latin typeface="+mn-lt"/>
                          <a:ea typeface="+mn-ea"/>
                          <a:cs typeface="+mn-cs"/>
                        </a:rPr>
                        <a:t> and </a:t>
                      </a:r>
                      <a:r>
                        <a:rPr lang="en-US" sz="2400" kern="1200" dirty="0" err="1">
                          <a:solidFill>
                            <a:schemeClr val="dk1"/>
                          </a:solidFill>
                          <a:effectLst/>
                          <a:latin typeface="+mn-lt"/>
                          <a:ea typeface="+mn-ea"/>
                          <a:cs typeface="+mn-cs"/>
                        </a:rPr>
                        <a:t>monumented</a:t>
                      </a:r>
                      <a:r>
                        <a:rPr lang="en-US" sz="2400" kern="1200" dirty="0">
                          <a:solidFill>
                            <a:schemeClr val="dk1"/>
                          </a:solidFill>
                          <a:effectLst/>
                          <a:latin typeface="+mn-lt"/>
                          <a:ea typeface="+mn-ea"/>
                          <a:cs typeface="+mn-cs"/>
                        </a:rPr>
                        <a:t> 426 points in order to improve the quality of surveys in Uganda.</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Base maps for Land Administration have been produced which are incorporated into the NLIS to support quality control of the Survey processes.</a:t>
                      </a:r>
                    </a:p>
                    <a:p>
                      <a:pPr marL="342900" lvl="0" indent="-342900">
                        <a:buFont typeface="Wingdings" panose="05000000000000000000" pitchFamily="2" charset="2"/>
                        <a:buChar char="q"/>
                      </a:pPr>
                      <a:r>
                        <a:rPr lang="en-US" sz="2400" dirty="0"/>
                        <a:t>District Compensation Rates for </a:t>
                      </a:r>
                      <a:r>
                        <a:rPr lang="en-US" sz="2400" dirty="0" err="1"/>
                        <a:t>Masaka</a:t>
                      </a:r>
                      <a:r>
                        <a:rPr lang="en-US" sz="2400" dirty="0"/>
                        <a:t>, </a:t>
                      </a:r>
                      <a:r>
                        <a:rPr lang="en-US" sz="2400" dirty="0" err="1"/>
                        <a:t>Kyotera</a:t>
                      </a:r>
                      <a:r>
                        <a:rPr lang="en-US" sz="2400" dirty="0"/>
                        <a:t>, </a:t>
                      </a:r>
                      <a:r>
                        <a:rPr lang="en-US" sz="2400" dirty="0" err="1"/>
                        <a:t>Kyegwegwa</a:t>
                      </a:r>
                      <a:r>
                        <a:rPr lang="en-US" sz="2400" dirty="0"/>
                        <a:t> ,</a:t>
                      </a:r>
                      <a:r>
                        <a:rPr lang="en-US" sz="2400" dirty="0" err="1"/>
                        <a:t>Yumbe</a:t>
                      </a:r>
                      <a:r>
                        <a:rPr lang="en-US" sz="2400" dirty="0"/>
                        <a:t>, </a:t>
                      </a:r>
                      <a:r>
                        <a:rPr lang="en-US" sz="2400" dirty="0" err="1"/>
                        <a:t>Kiryandongo</a:t>
                      </a:r>
                      <a:r>
                        <a:rPr lang="en-US" sz="2400" dirty="0"/>
                        <a:t>, </a:t>
                      </a:r>
                      <a:r>
                        <a:rPr lang="en-US" sz="2400" dirty="0" err="1"/>
                        <a:t>Moyo</a:t>
                      </a:r>
                      <a:r>
                        <a:rPr lang="en-US" sz="2400" dirty="0"/>
                        <a:t>, </a:t>
                      </a:r>
                      <a:r>
                        <a:rPr lang="en-US" sz="2400" dirty="0" err="1"/>
                        <a:t>Kyankwanzi</a:t>
                      </a:r>
                      <a:r>
                        <a:rPr lang="en-US" sz="2400" dirty="0"/>
                        <a:t>, </a:t>
                      </a:r>
                      <a:r>
                        <a:rPr lang="en-US" sz="2400" dirty="0" err="1"/>
                        <a:t>Arua</a:t>
                      </a:r>
                      <a:r>
                        <a:rPr lang="en-US" sz="2400" dirty="0"/>
                        <a:t>, </a:t>
                      </a:r>
                      <a:r>
                        <a:rPr lang="en-US" sz="2400" dirty="0" err="1"/>
                        <a:t>Yumbe</a:t>
                      </a:r>
                      <a:r>
                        <a:rPr lang="en-US" sz="2400" dirty="0"/>
                        <a:t>, </a:t>
                      </a:r>
                      <a:r>
                        <a:rPr lang="en-US" sz="2400" dirty="0" err="1"/>
                        <a:t>Buikwe</a:t>
                      </a:r>
                      <a:r>
                        <a:rPr lang="en-US" sz="2400" dirty="0"/>
                        <a:t>, </a:t>
                      </a:r>
                      <a:r>
                        <a:rPr lang="en-US" sz="2400" dirty="0" err="1"/>
                        <a:t>Mukono</a:t>
                      </a:r>
                      <a:r>
                        <a:rPr lang="en-US" sz="2400" dirty="0"/>
                        <a:t>, Rakai, </a:t>
                      </a:r>
                      <a:r>
                        <a:rPr lang="en-US" sz="2400" dirty="0" err="1"/>
                        <a:t>Sembabule</a:t>
                      </a:r>
                      <a:r>
                        <a:rPr lang="en-US" sz="2400" dirty="0"/>
                        <a:t>, </a:t>
                      </a:r>
                      <a:r>
                        <a:rPr lang="en-US" sz="2400" dirty="0" err="1"/>
                        <a:t>Pakwach</a:t>
                      </a:r>
                      <a:r>
                        <a:rPr lang="en-US" sz="2400" dirty="0"/>
                        <a:t>, </a:t>
                      </a:r>
                      <a:r>
                        <a:rPr lang="en-US" sz="2400" dirty="0" err="1"/>
                        <a:t>Lwengo</a:t>
                      </a:r>
                      <a:r>
                        <a:rPr lang="en-US" sz="2400" dirty="0"/>
                        <a:t>, </a:t>
                      </a:r>
                      <a:r>
                        <a:rPr lang="en-US" sz="2400" dirty="0" err="1"/>
                        <a:t>Jinja</a:t>
                      </a:r>
                      <a:r>
                        <a:rPr lang="en-US" sz="2400" dirty="0"/>
                        <a:t>, Bundibugyo, </a:t>
                      </a:r>
                      <a:r>
                        <a:rPr lang="en-US" sz="2400" dirty="0" err="1"/>
                        <a:t>Kabarole</a:t>
                      </a:r>
                      <a:r>
                        <a:rPr lang="en-US" sz="2400" dirty="0"/>
                        <a:t>, </a:t>
                      </a:r>
                      <a:r>
                        <a:rPr lang="en-US" sz="2400" dirty="0" err="1"/>
                        <a:t>Bunyawgabu</a:t>
                      </a:r>
                      <a:r>
                        <a:rPr lang="en-US" sz="2400" dirty="0"/>
                        <a:t>, </a:t>
                      </a:r>
                      <a:r>
                        <a:rPr lang="en-US" sz="2400" dirty="0" err="1"/>
                        <a:t>Arua</a:t>
                      </a:r>
                      <a:r>
                        <a:rPr lang="en-US" sz="2400" dirty="0"/>
                        <a:t>, </a:t>
                      </a:r>
                      <a:r>
                        <a:rPr lang="en-US" sz="2400" dirty="0" err="1"/>
                        <a:t>Kakumiro</a:t>
                      </a:r>
                      <a:r>
                        <a:rPr lang="en-US" sz="2400" dirty="0"/>
                        <a:t>, </a:t>
                      </a:r>
                      <a:r>
                        <a:rPr lang="en-US" sz="2400" dirty="0" err="1"/>
                        <a:t>Bulisa</a:t>
                      </a:r>
                      <a:r>
                        <a:rPr lang="en-US" sz="2400" dirty="0"/>
                        <a:t>, </a:t>
                      </a:r>
                      <a:r>
                        <a:rPr lang="en-US" sz="2400" dirty="0" err="1"/>
                        <a:t>Moyo</a:t>
                      </a:r>
                      <a:r>
                        <a:rPr lang="en-US" sz="2400" dirty="0"/>
                        <a:t>, </a:t>
                      </a:r>
                      <a:r>
                        <a:rPr lang="en-US" sz="2400" dirty="0" err="1"/>
                        <a:t>Koboko</a:t>
                      </a:r>
                      <a:r>
                        <a:rPr lang="en-US" sz="2400" dirty="0"/>
                        <a:t>, </a:t>
                      </a:r>
                      <a:r>
                        <a:rPr lang="en-US" sz="2400" dirty="0" err="1"/>
                        <a:t>Mityana</a:t>
                      </a:r>
                      <a:r>
                        <a:rPr lang="en-US" sz="2400" dirty="0"/>
                        <a:t>, </a:t>
                      </a:r>
                      <a:r>
                        <a:rPr lang="en-US" sz="2400" dirty="0" err="1"/>
                        <a:t>Kiboga</a:t>
                      </a:r>
                      <a:r>
                        <a:rPr lang="en-US" sz="2400" dirty="0"/>
                        <a:t>, </a:t>
                      </a:r>
                      <a:r>
                        <a:rPr lang="en-US" sz="2400" dirty="0" err="1"/>
                        <a:t>Mpigi</a:t>
                      </a:r>
                      <a:r>
                        <a:rPr lang="en-US" sz="2400" dirty="0"/>
                        <a:t> ,Hoima and </a:t>
                      </a:r>
                      <a:r>
                        <a:rPr lang="en-US" sz="2400" dirty="0" err="1"/>
                        <a:t>Kyenjojo</a:t>
                      </a:r>
                      <a:r>
                        <a:rPr lang="en-US" sz="2400" dirty="0"/>
                        <a:t> Districts reviewed and approved</a:t>
                      </a:r>
                      <a:endParaRPr lang="en-US" sz="2400" kern="1200" dirty="0">
                        <a:solidFill>
                          <a:schemeClr val="dk1"/>
                        </a:solidFill>
                        <a:effectLst/>
                        <a:latin typeface="+mn-lt"/>
                        <a:ea typeface="+mn-ea"/>
                        <a:cs typeface="+mn-cs"/>
                      </a:endParaRPr>
                    </a:p>
                    <a:p>
                      <a:pPr marL="342900" lvl="0" indent="-342900">
                        <a:buFont typeface="Wingdings" panose="05000000000000000000" pitchFamily="2" charset="2"/>
                        <a:buChar char="q"/>
                      </a:pP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8227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45AC3-3CB7-09CC-E0D4-ECE56052F1CA}"/>
              </a:ext>
            </a:extLst>
          </p:cNvPr>
          <p:cNvSpPr>
            <a:spLocks noGrp="1"/>
          </p:cNvSpPr>
          <p:nvPr>
            <p:ph type="title"/>
          </p:nvPr>
        </p:nvSpPr>
        <p:spPr>
          <a:xfrm>
            <a:off x="1104901" y="828674"/>
            <a:ext cx="9982201" cy="1107701"/>
          </a:xfrm>
        </p:spPr>
        <p:txBody>
          <a:bodyPr/>
          <a:lstStyle/>
          <a:p>
            <a:pPr algn="ctr"/>
            <a:r>
              <a:rPr lang="en-US" b="1" dirty="0"/>
              <a:t>LAND MANAGEMENT </a:t>
            </a:r>
            <a:r>
              <a:rPr lang="en-US" b="1" dirty="0" smtClean="0"/>
              <a:t>ALIGNMENT </a:t>
            </a:r>
            <a:r>
              <a:rPr lang="en-US" b="1" dirty="0"/>
              <a:t>TO THE NDP </a:t>
            </a:r>
            <a:r>
              <a:rPr lang="en-US" b="1" dirty="0" smtClean="0"/>
              <a:t>III</a:t>
            </a:r>
            <a:br>
              <a:rPr lang="en-US" b="1" dirty="0" smtClean="0"/>
            </a:br>
            <a:endParaRPr lang="en-US"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689735"/>
              </p:ext>
            </p:extLst>
          </p:nvPr>
        </p:nvGraphicFramePr>
        <p:xfrm>
          <a:off x="6122232" y="2086085"/>
          <a:ext cx="4706189" cy="2124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5F333B4F-58E9-DBBA-6F29-EFB0EE30FA99}"/>
              </a:ext>
            </a:extLst>
          </p:cNvPr>
          <p:cNvSpPr>
            <a:spLocks noGrp="1"/>
          </p:cNvSpPr>
          <p:nvPr>
            <p:ph type="sldNum" sz="quarter" idx="12"/>
          </p:nvPr>
        </p:nvSpPr>
        <p:spPr/>
        <p:txBody>
          <a:bodyPr/>
          <a:lstStyle/>
          <a:p>
            <a:fld id="{61FA7FD8-AF76-4804-A847-60C4060B6DE4}" type="slidenum">
              <a:rPr lang="en-US" smtClean="0"/>
              <a:pPr/>
              <a:t>4</a:t>
            </a:fld>
            <a:endParaRPr lang="en-US" dirty="0"/>
          </a:p>
        </p:txBody>
      </p:sp>
      <p:graphicFrame>
        <p:nvGraphicFramePr>
          <p:cNvPr id="8" name="Diagram 7"/>
          <p:cNvGraphicFramePr/>
          <p:nvPr>
            <p:extLst>
              <p:ext uri="{D42A27DB-BD31-4B8C-83A1-F6EECF244321}">
                <p14:modId xmlns:p14="http://schemas.microsoft.com/office/powerpoint/2010/main" val="4130415654"/>
              </p:ext>
            </p:extLst>
          </p:nvPr>
        </p:nvGraphicFramePr>
        <p:xfrm>
          <a:off x="550509" y="2076459"/>
          <a:ext cx="4627882" cy="21634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p:cNvGraphicFramePr/>
          <p:nvPr>
            <p:extLst>
              <p:ext uri="{D42A27DB-BD31-4B8C-83A1-F6EECF244321}">
                <p14:modId xmlns:p14="http://schemas.microsoft.com/office/powerpoint/2010/main" val="1389466713"/>
              </p:ext>
            </p:extLst>
          </p:nvPr>
        </p:nvGraphicFramePr>
        <p:xfrm>
          <a:off x="3546910" y="4365057"/>
          <a:ext cx="4723830" cy="23005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089042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52043340"/>
              </p:ext>
            </p:extLst>
          </p:nvPr>
        </p:nvGraphicFramePr>
        <p:xfrm>
          <a:off x="551448" y="275222"/>
          <a:ext cx="6523120" cy="4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40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10939258"/>
              </p:ext>
            </p:extLst>
          </p:nvPr>
        </p:nvGraphicFramePr>
        <p:xfrm>
          <a:off x="348916" y="878306"/>
          <a:ext cx="11586410" cy="5814219"/>
        </p:xfrm>
        <a:graphic>
          <a:graphicData uri="http://schemas.openxmlformats.org/drawingml/2006/table">
            <a:tbl>
              <a:tblPr firstRow="1" bandRow="1">
                <a:tableStyleId>{5C22544A-7EE6-4342-B048-85BDC9FD1C3A}</a:tableStyleId>
              </a:tblPr>
              <a:tblGrid>
                <a:gridCol w="11586410">
                  <a:extLst>
                    <a:ext uri="{9D8B030D-6E8A-4147-A177-3AD203B41FA5}">
                      <a16:colId xmlns:a16="http://schemas.microsoft.com/office/drawing/2014/main" xmlns="" val="20000"/>
                    </a:ext>
                  </a:extLst>
                </a:gridCol>
              </a:tblGrid>
              <a:tr h="602139">
                <a:tc>
                  <a:txBody>
                    <a:bodyPr/>
                    <a:lstStyle/>
                    <a:p>
                      <a:r>
                        <a:rPr lang="en-US" sz="2800" dirty="0">
                          <a:solidFill>
                            <a:schemeClr val="bg1"/>
                          </a:solidFill>
                          <a:latin typeface="Calibri" panose="020F0502020204030204" pitchFamily="34" charset="0"/>
                          <a:cs typeface="Calibri" panose="020F0502020204030204" pitchFamily="34" charset="0"/>
                        </a:rPr>
                        <a:t>Strengthening Land use and management</a:t>
                      </a:r>
                    </a:p>
                  </a:txBody>
                  <a:tcPr/>
                </a:tc>
                <a:extLst>
                  <a:ext uri="{0D108BD9-81ED-4DB2-BD59-A6C34878D82A}">
                    <a16:rowId xmlns:a16="http://schemas.microsoft.com/office/drawing/2014/main" xmlns="" val="10000"/>
                  </a:ext>
                </a:extLst>
              </a:tr>
              <a:tr h="4535344">
                <a:tc>
                  <a:txBody>
                    <a:bodyPr/>
                    <a:lstStyle/>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Supervised 1,217 Land acquisitions for Government Development Projects </a:t>
                      </a:r>
                      <a:r>
                        <a:rPr lang="en-US" sz="2400" kern="1200" dirty="0" err="1">
                          <a:solidFill>
                            <a:schemeClr val="dk1"/>
                          </a:solidFill>
                          <a:effectLst/>
                          <a:latin typeface="+mn-lt"/>
                          <a:ea typeface="+mn-ea"/>
                          <a:cs typeface="+mn-cs"/>
                        </a:rPr>
                        <a:t>i.e</a:t>
                      </a:r>
                      <a:r>
                        <a:rPr lang="en-US" sz="2400" kern="1200" dirty="0">
                          <a:solidFill>
                            <a:schemeClr val="dk1"/>
                          </a:solidFill>
                          <a:effectLst/>
                          <a:latin typeface="+mn-lt"/>
                          <a:ea typeface="+mn-ea"/>
                          <a:cs typeface="+mn-cs"/>
                        </a:rPr>
                        <a:t> UNRA: 488 Cases, Ministry of Water and Environment Projects: 520 Cases, Ministry of Works and Transport Projects:16 Cases, Ministry of Defense &amp; Veteran Affairs Projects; 5 Cases, Ministry of Agriculture, Animal Industry &amp; Fisheries Projects; 7 Cases, Ministry of Energy and Mineral Development: 10 Cases, UETCL: 237 Cases, National Water and Sewage Cooperation: 12 Cases, Oil pipeline Projects: 12 Cases, Uganda Investment Authority: 5 Case, Hydro Power Projects, HPP: 3 Cases, Ministry of Trade, Industry and Cooperatives Projects; 1 Case, UEGCL: 1 Case </a:t>
                      </a:r>
                    </a:p>
                    <a:p>
                      <a:pPr marL="342900" lvl="0" indent="-342900">
                        <a:buFont typeface="Wingdings" panose="05000000000000000000" pitchFamily="2" charset="2"/>
                        <a:buChar char="q"/>
                      </a:pPr>
                      <a:r>
                        <a:rPr lang="en-US" sz="2400" kern="1200" dirty="0">
                          <a:solidFill>
                            <a:schemeClr val="dk1"/>
                          </a:solidFill>
                          <a:effectLst/>
                          <a:latin typeface="+mn-lt"/>
                          <a:ea typeface="+mn-ea"/>
                          <a:cs typeface="+mn-cs"/>
                        </a:rPr>
                        <a:t>187,615 property valuations worth UGX 3.5trn carried out: Market valuation: 498 properties, Rental valuation: 621 Premises, Custodian Board survey:147 cases, Boarding off: 62 cases, Terms: 472 cases, Probate: 97 cases, Ranches:9 cases, Rating: 17 cases, General compensation: 191 cases, Uganda Land commission, 3cases, capital gains tax: 3 cases, insurance and book value: 1 case, Stamp duty: 159,710 cases, Pool houses:1 case, Valuation of assets: 54 cases, mortgage valuation: 2 cases</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3186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1078174"/>
            <a:ext cx="12192000" cy="577982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1" b="0" i="0" u="none" strike="noStrike" kern="1200" cap="none" spc="0" normalizeH="0" baseline="0" noProof="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A5099-6125-4817-9255-8ECBCB2C5B57}"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8" name="Diagram 7"/>
          <p:cNvGraphicFramePr/>
          <p:nvPr>
            <p:extLst>
              <p:ext uri="{D42A27DB-BD31-4B8C-83A1-F6EECF244321}">
                <p14:modId xmlns:p14="http://schemas.microsoft.com/office/powerpoint/2010/main" val="3878840647"/>
              </p:ext>
            </p:extLst>
          </p:nvPr>
        </p:nvGraphicFramePr>
        <p:xfrm>
          <a:off x="1627841" y="1368826"/>
          <a:ext cx="6601757" cy="2711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4645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5E4D5-81C7-CC59-4C64-EDF8FF80D482}"/>
              </a:ext>
            </a:extLst>
          </p:cNvPr>
          <p:cNvSpPr>
            <a:spLocks noGrp="1"/>
          </p:cNvSpPr>
          <p:nvPr>
            <p:ph type="title"/>
          </p:nvPr>
        </p:nvSpPr>
        <p:spPr>
          <a:xfrm>
            <a:off x="1104901" y="828674"/>
            <a:ext cx="9982201" cy="1645019"/>
          </a:xfrm>
        </p:spPr>
        <p:txBody>
          <a:bodyPr/>
          <a:lstStyle/>
          <a:p>
            <a:pPr algn="ctr"/>
            <a:r>
              <a:rPr lang="en-US" b="1" dirty="0"/>
              <a:t>LAND MANAGEMENT ALIGNMENT TO THE NDP </a:t>
            </a:r>
            <a:r>
              <a:rPr lang="en-US" b="1" dirty="0" smtClean="0"/>
              <a:t>III (</a:t>
            </a:r>
            <a:r>
              <a:rPr lang="en-US" b="1" dirty="0"/>
              <a:t>2020/21 – 2024/25</a:t>
            </a:r>
            <a:r>
              <a:rPr lang="en-US" b="1" dirty="0" smtClean="0"/>
              <a:t>)- Programmatic approach</a:t>
            </a:r>
            <a:br>
              <a:rPr lang="en-US" b="1" dirty="0" smtClean="0"/>
            </a:br>
            <a:r>
              <a:rPr lang="en-US" sz="1400" b="1" i="1" dirty="0"/>
              <a:t>Natural Resources, Environment, Climate Change, Land and Water Management</a:t>
            </a:r>
            <a:r>
              <a:rPr lang="en-US" sz="1400" b="1" i="1" dirty="0" smtClean="0"/>
              <a:t/>
            </a:r>
            <a:br>
              <a:rPr lang="en-US" sz="1400" b="1" i="1" dirty="0" smtClean="0"/>
            </a:br>
            <a:endParaRPr lang="en-US" sz="1400" b="1"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10941"/>
              </p:ext>
            </p:extLst>
          </p:nvPr>
        </p:nvGraphicFramePr>
        <p:xfrm>
          <a:off x="705569" y="1641244"/>
          <a:ext cx="11186444" cy="482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01E6852F-FDE8-2EAB-BC71-C73163AB92AF}"/>
              </a:ext>
            </a:extLst>
          </p:cNvPr>
          <p:cNvSpPr>
            <a:spLocks noGrp="1"/>
          </p:cNvSpPr>
          <p:nvPr>
            <p:ph type="sldNum" sz="quarter" idx="12"/>
          </p:nvPr>
        </p:nvSpPr>
        <p:spPr/>
        <p:txBody>
          <a:bodyPr/>
          <a:lstStyle/>
          <a:p>
            <a:fld id="{61FA7FD8-AF76-4804-A847-60C4060B6DE4}" type="slidenum">
              <a:rPr lang="en-US" smtClean="0"/>
              <a:pPr/>
              <a:t>5</a:t>
            </a:fld>
            <a:endParaRPr lang="en-US" dirty="0"/>
          </a:p>
        </p:txBody>
      </p:sp>
    </p:spTree>
    <p:extLst>
      <p:ext uri="{BB962C8B-B14F-4D97-AF65-F5344CB8AC3E}">
        <p14:creationId xmlns:p14="http://schemas.microsoft.com/office/powerpoint/2010/main" val="177487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Sub program Interventions</a:t>
            </a:r>
            <a:r>
              <a:rPr lang="en-US" b="1" dirty="0">
                <a:solidFill>
                  <a:srgbClr val="FF0000"/>
                </a:solidFill>
              </a:rPr>
              <a:t>: </a:t>
            </a:r>
            <a:endParaRPr lang="en-US" b="1" dirty="0">
              <a:solidFill>
                <a:srgbClr val="FF0000"/>
              </a:solidFill>
            </a:endParaRPr>
          </a:p>
        </p:txBody>
      </p:sp>
      <p:sp>
        <p:nvSpPr>
          <p:cNvPr id="3" name="Content Placeholder 2"/>
          <p:cNvSpPr>
            <a:spLocks noGrp="1"/>
          </p:cNvSpPr>
          <p:nvPr>
            <p:ph idx="1"/>
          </p:nvPr>
        </p:nvSpPr>
        <p:spPr>
          <a:xfrm>
            <a:off x="469750" y="1389186"/>
            <a:ext cx="11321197" cy="5242620"/>
          </a:xfrm>
        </p:spPr>
        <p:txBody>
          <a:bodyPr/>
          <a:lstStyle/>
          <a:p>
            <a:pPr marL="0" indent="0">
              <a:buNone/>
            </a:pPr>
            <a:endParaRPr lang="en-US" b="1" dirty="0">
              <a:solidFill>
                <a:srgbClr val="FF0000"/>
              </a:solidFill>
            </a:endParaRPr>
          </a:p>
          <a:p>
            <a:pPr>
              <a:buFont typeface="Wingdings" panose="05000000000000000000" pitchFamily="2" charset="2"/>
              <a:buChar char="v"/>
            </a:pPr>
            <a:r>
              <a:rPr lang="en-US" sz="2000" b="1" dirty="0"/>
              <a:t>Complete the rollout and integration of the Land Management Information System with other systems. </a:t>
            </a:r>
          </a:p>
          <a:p>
            <a:pPr>
              <a:buFont typeface="Wingdings" panose="05000000000000000000" pitchFamily="2" charset="2"/>
              <a:buChar char="v"/>
            </a:pPr>
            <a:r>
              <a:rPr lang="en-US" sz="2000" b="1" dirty="0"/>
              <a:t>Fast-track the formulation, review, harmonization, and implementation of land laws, policies regulations, standards and guidelines. </a:t>
            </a:r>
          </a:p>
          <a:p>
            <a:pPr>
              <a:buFont typeface="Wingdings" panose="05000000000000000000" pitchFamily="2" charset="2"/>
              <a:buChar char="v"/>
            </a:pPr>
            <a:r>
              <a:rPr lang="en-US" sz="2000" b="1" dirty="0"/>
              <a:t>Undertake a comprehensive inventory of Government land. </a:t>
            </a:r>
          </a:p>
          <a:p>
            <a:pPr>
              <a:buFont typeface="Wingdings" panose="05000000000000000000" pitchFamily="2" charset="2"/>
              <a:buChar char="v"/>
            </a:pPr>
            <a:r>
              <a:rPr lang="en-US" sz="2000" b="1" dirty="0"/>
              <a:t>Capitalize the Land Fund to ensure access to land by lawful and bona fide occupants. </a:t>
            </a:r>
          </a:p>
          <a:p>
            <a:pPr>
              <a:buFont typeface="Wingdings" panose="05000000000000000000" pitchFamily="2" charset="2"/>
              <a:buChar char="v"/>
            </a:pPr>
            <a:r>
              <a:rPr lang="en-US" sz="2000" b="1" dirty="0"/>
              <a:t>Strengthen the capacity of land management institutions in executing their mandate geared towards securing land rights. </a:t>
            </a:r>
          </a:p>
          <a:p>
            <a:pPr>
              <a:buFont typeface="Wingdings" panose="05000000000000000000" pitchFamily="2" charset="2"/>
              <a:buChar char="v"/>
            </a:pPr>
            <a:r>
              <a:rPr lang="en-US" sz="2000" b="1" dirty="0"/>
              <a:t>Promote land consolidation, titling and banking.</a:t>
            </a:r>
          </a:p>
          <a:p>
            <a:pPr>
              <a:buFont typeface="Wingdings" panose="05000000000000000000" pitchFamily="2" charset="2"/>
              <a:buChar char="v"/>
            </a:pPr>
            <a:r>
              <a:rPr lang="en-US" sz="2000" b="1" dirty="0"/>
              <a:t>Acquire land for infrastructure/utility corridors </a:t>
            </a:r>
          </a:p>
          <a:p>
            <a:pPr>
              <a:buFont typeface="Wingdings" panose="05000000000000000000" pitchFamily="2" charset="2"/>
              <a:buChar char="v"/>
            </a:pPr>
            <a:r>
              <a:rPr lang="en-US" sz="2000" b="1" dirty="0"/>
              <a:t>Promote tenure security including women’s access to land. </a:t>
            </a:r>
          </a:p>
          <a:p>
            <a:pPr>
              <a:buFont typeface="Wingdings" panose="05000000000000000000" pitchFamily="2" charset="2"/>
              <a:buChar char="v"/>
            </a:pPr>
            <a:r>
              <a:rPr lang="en-US" sz="2000" b="1" dirty="0"/>
              <a:t>stablish the National Spatial Data Infrastructure (NSDI) to enhance data integration for planning and development; </a:t>
            </a:r>
          </a:p>
          <a:p>
            <a:pPr>
              <a:buFont typeface="Wingdings" panose="05000000000000000000" pitchFamily="2" charset="2"/>
              <a:buChar char="v"/>
            </a:pPr>
            <a:r>
              <a:rPr lang="en-US" sz="2000" b="1" dirty="0"/>
              <a:t>Develop and implement a Land Valuation Management Information System (LAVMIS); </a:t>
            </a:r>
          </a:p>
          <a:p>
            <a:pPr>
              <a:buFont typeface="Wingdings" panose="05000000000000000000" pitchFamily="2" charset="2"/>
              <a:buChar char="v"/>
            </a:pPr>
            <a:r>
              <a:rPr lang="en-US" sz="2000" b="1" dirty="0"/>
              <a:t>Promote integrated land use planning</a:t>
            </a:r>
          </a:p>
        </p:txBody>
      </p:sp>
      <p:sp>
        <p:nvSpPr>
          <p:cNvPr id="4" name="Slide Number Placeholder 3"/>
          <p:cNvSpPr>
            <a:spLocks noGrp="1"/>
          </p:cNvSpPr>
          <p:nvPr>
            <p:ph type="sldNum" sz="quarter" idx="12"/>
          </p:nvPr>
        </p:nvSpPr>
        <p:spPr/>
        <p:txBody>
          <a:bodyPr/>
          <a:lstStyle/>
          <a:p>
            <a:fld id="{61FA7FD8-AF76-4804-A847-60C4060B6DE4}" type="slidenum">
              <a:rPr lang="en-US" smtClean="0"/>
              <a:pPr/>
              <a:t>6</a:t>
            </a:fld>
            <a:endParaRPr lang="en-US" dirty="0"/>
          </a:p>
        </p:txBody>
      </p:sp>
    </p:spTree>
    <p:extLst>
      <p:ext uri="{BB962C8B-B14F-4D97-AF65-F5344CB8AC3E}">
        <p14:creationId xmlns:p14="http://schemas.microsoft.com/office/powerpoint/2010/main" val="344445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14" y="324852"/>
            <a:ext cx="6896328" cy="745958"/>
          </a:xfrm>
          <a:solidFill>
            <a:schemeClr val="tx1"/>
          </a:solidFill>
        </p:spPr>
        <p:txBody>
          <a:bodyPr/>
          <a:lstStyle/>
          <a:p>
            <a:pPr marL="396875" defTabSz="457200">
              <a:lnSpc>
                <a:spcPct val="70000"/>
              </a:lnSpc>
              <a:tabLst>
                <a:tab pos="396875" algn="l"/>
              </a:tabLst>
            </a:pPr>
            <a:r>
              <a:rPr lang="en-US" sz="3600" b="1" dirty="0">
                <a:solidFill>
                  <a:schemeClr val="bg1"/>
                </a:solidFill>
                <a:latin typeface="Arial" panose="020B0604020202020204" pitchFamily="34" charset="0"/>
                <a:cs typeface="Arial" panose="020B0604020202020204" pitchFamily="34" charset="0"/>
              </a:rPr>
              <a:t/>
            </a:r>
            <a:br>
              <a:rPr lang="en-US" sz="3600" b="1" dirty="0">
                <a:solidFill>
                  <a:schemeClr val="bg1"/>
                </a:solidFill>
                <a:latin typeface="Arial" panose="020B0604020202020204" pitchFamily="34" charset="0"/>
                <a:cs typeface="Arial" panose="020B0604020202020204" pitchFamily="34" charset="0"/>
              </a:rPr>
            </a:br>
            <a:r>
              <a:rPr lang="en-US" sz="3200" b="1" dirty="0">
                <a:solidFill>
                  <a:srgbClr val="FFFFFF"/>
                </a:solidFill>
                <a:latin typeface="Arial" panose="020B0604020202020204" pitchFamily="34" charset="0"/>
                <a:cs typeface="Arial" panose="020B0604020202020204" pitchFamily="34" charset="0"/>
              </a:rPr>
              <a:t>Q</a:t>
            </a:r>
            <a:r>
              <a:rPr lang="en-US" sz="3200" b="1" dirty="0">
                <a:solidFill>
                  <a:schemeClr val="bg1"/>
                </a:solidFill>
                <a:latin typeface="Arial" panose="020B0604020202020204" pitchFamily="34" charset="0"/>
                <a:cs typeface="Arial" panose="020B0604020202020204" pitchFamily="34" charset="0"/>
              </a:rPr>
              <a:t>UICK FACTS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1742766"/>
              </p:ext>
            </p:extLst>
          </p:nvPr>
        </p:nvGraphicFramePr>
        <p:xfrm>
          <a:off x="505324" y="1130968"/>
          <a:ext cx="11442034" cy="5281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1FA7FD8-AF76-4804-A847-60C4060B6DE4}" type="slidenum">
              <a:rPr lang="en-US" smtClean="0"/>
              <a:pPr/>
              <a:t>7</a:t>
            </a:fld>
            <a:endParaRPr lang="en-US" dirty="0"/>
          </a:p>
        </p:txBody>
      </p:sp>
    </p:spTree>
    <p:extLst>
      <p:ext uri="{BB962C8B-B14F-4D97-AF65-F5344CB8AC3E}">
        <p14:creationId xmlns:p14="http://schemas.microsoft.com/office/powerpoint/2010/main" val="211925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extLst>
              <p:ext uri="{D42A27DB-BD31-4B8C-83A1-F6EECF244321}">
                <p14:modId xmlns:p14="http://schemas.microsoft.com/office/powerpoint/2010/main" val="84058162"/>
              </p:ext>
            </p:extLst>
          </p:nvPr>
        </p:nvGraphicFramePr>
        <p:xfrm>
          <a:off x="0" y="8350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3965646169"/>
              </p:ext>
            </p:extLst>
          </p:nvPr>
        </p:nvGraphicFramePr>
        <p:xfrm>
          <a:off x="121257" y="1209436"/>
          <a:ext cx="11285869" cy="35947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30" name="Picture 6" descr="Uganda Announces New Tourism Initiative | TravelPulse">
            <a:extLst>
              <a:ext uri="{FF2B5EF4-FFF2-40B4-BE49-F238E27FC236}">
                <a16:creationId xmlns:a16="http://schemas.microsoft.com/office/drawing/2014/main" xmlns="" id="{227497EE-C623-A575-51D5-7DA4C4FF12E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450" y="4903721"/>
            <a:ext cx="3381776" cy="1570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io Tinto's return boosts Uganda mining">
            <a:extLst>
              <a:ext uri="{FF2B5EF4-FFF2-40B4-BE49-F238E27FC236}">
                <a16:creationId xmlns:a16="http://schemas.microsoft.com/office/drawing/2014/main" xmlns="" id="{968AF2CB-DA8E-5D6C-1906-E2AD118366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9483" y="3111704"/>
            <a:ext cx="4385359" cy="33849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RA Uganda on Twitter: &quot;On completion, it will create 100,000 jobs. As part  of the Industrialisation for Jobs policy, @GovUganda has so far put up Nine  (9) industrial parks and plans a">
            <a:extLst>
              <a:ext uri="{FF2B5EF4-FFF2-40B4-BE49-F238E27FC236}">
                <a16:creationId xmlns:a16="http://schemas.microsoft.com/office/drawing/2014/main" xmlns="" id="{FB503919-679A-CA0E-6E07-1F8B7562DD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6324" y="2872731"/>
            <a:ext cx="3342027" cy="18715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ebate over oil project emissions">
            <a:extLst>
              <a:ext uri="{FF2B5EF4-FFF2-40B4-BE49-F238E27FC236}">
                <a16:creationId xmlns:a16="http://schemas.microsoft.com/office/drawing/2014/main" xmlns="" id="{99919E66-C404-8389-01B5-91D41B06B0E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3938" y="4861568"/>
            <a:ext cx="3883188" cy="1966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otho, IFAD join forces to improve livelihoods of vulnerable small-scale  farmers">
            <a:extLst>
              <a:ext uri="{FF2B5EF4-FFF2-40B4-BE49-F238E27FC236}">
                <a16:creationId xmlns:a16="http://schemas.microsoft.com/office/drawing/2014/main" xmlns="" id="{8FC65E7D-CCBC-97B0-1F6F-1998DCC062B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73295" y="2358288"/>
            <a:ext cx="3468387" cy="238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684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C56237-4F1E-4995-BC8C-9405FBC9F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DFA8-C5FE-DB44-9BF9-1274EAD5637C}" type="slidenum">
              <a:rPr kumimoji="0" lang="en-US" sz="1200" b="0" i="0" u="none" strike="noStrike" kern="1200" cap="none" spc="0" normalizeH="0" baseline="0" noProof="0" smtClean="0">
                <a:ln>
                  <a:noFill/>
                </a:ln>
                <a:solidFill>
                  <a:srgbClr val="656565">
                    <a:tint val="75000"/>
                  </a:srgbClr>
                </a:solidFill>
                <a:effectLst/>
                <a:uLnTx/>
                <a:uFillTx/>
                <a:latin typeface="Tw Cen MT"/>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656565">
                  <a:tint val="75000"/>
                </a:srgbClr>
              </a:solidFill>
              <a:effectLst/>
              <a:uLnTx/>
              <a:uFillTx/>
              <a:latin typeface="Tw Cen MT"/>
            </a:endParaRPr>
          </a:p>
        </p:txBody>
      </p:sp>
      <p:graphicFrame>
        <p:nvGraphicFramePr>
          <p:cNvPr id="4" name="Diagram 3"/>
          <p:cNvGraphicFramePr/>
          <p:nvPr>
            <p:extLst>
              <p:ext uri="{D42A27DB-BD31-4B8C-83A1-F6EECF244321}">
                <p14:modId xmlns:p14="http://schemas.microsoft.com/office/powerpoint/2010/main" val="368014876"/>
              </p:ext>
            </p:extLst>
          </p:nvPr>
        </p:nvGraphicFramePr>
        <p:xfrm>
          <a:off x="0" y="835026"/>
          <a:ext cx="12192000" cy="62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xmlns="" id="{8B4AE097-8054-7F17-FFC2-2FCF32FFE743}"/>
              </a:ext>
            </a:extLst>
          </p:cNvPr>
          <p:cNvSpPr txBox="1"/>
          <p:nvPr/>
        </p:nvSpPr>
        <p:spPr>
          <a:xfrm>
            <a:off x="219075" y="1600200"/>
            <a:ext cx="11639550" cy="1969770"/>
          </a:xfrm>
          <a:prstGeom prst="rect">
            <a:avLst/>
          </a:prstGeom>
          <a:noFill/>
        </p:spPr>
        <p:txBody>
          <a:bodyPr wrap="square" lIns="0" tIns="0" rIns="0" bIns="0" rtlCol="0">
            <a:spAutoFit/>
          </a:bodyPr>
          <a:lstStyle/>
          <a:p>
            <a:pPr>
              <a:spcBef>
                <a:spcPts val="600"/>
              </a:spcBef>
            </a:pPr>
            <a:r>
              <a:rPr lang="en-US" sz="3200" dirty="0">
                <a:solidFill>
                  <a:schemeClr val="tx2"/>
                </a:solidFill>
              </a:rPr>
              <a:t>Land reforms are a key strategies that have been pursued by the government of Uganda to promote socio-economic transformation in the country. The following are some of the major reforms undertaken by the government in regards to land management:</a:t>
            </a:r>
          </a:p>
        </p:txBody>
      </p:sp>
      <p:sp>
        <p:nvSpPr>
          <p:cNvPr id="6" name="TextBox 5">
            <a:extLst>
              <a:ext uri="{FF2B5EF4-FFF2-40B4-BE49-F238E27FC236}">
                <a16:creationId xmlns:a16="http://schemas.microsoft.com/office/drawing/2014/main" xmlns="" id="{4D43048F-BB9D-6D86-C41D-4C9FE78BD41F}"/>
              </a:ext>
            </a:extLst>
          </p:cNvPr>
          <p:cNvSpPr txBox="1"/>
          <p:nvPr/>
        </p:nvSpPr>
        <p:spPr>
          <a:xfrm>
            <a:off x="1390851" y="3569970"/>
            <a:ext cx="10183527" cy="3426451"/>
          </a:xfrm>
          <a:prstGeom prst="rect">
            <a:avLst/>
          </a:prstGeom>
          <a:noFill/>
        </p:spPr>
        <p:txBody>
          <a:bodyPr wrap="square" lIns="0" tIns="0" rIns="0" bIns="0" rtlCol="0">
            <a:spAutoFit/>
          </a:bodyPr>
          <a:lstStyle/>
          <a:p>
            <a:pPr marL="457200" indent="-457200">
              <a:spcBef>
                <a:spcPts val="600"/>
              </a:spcBef>
              <a:buFont typeface="Arial" panose="020B0604020202020204" pitchFamily="34" charset="0"/>
              <a:buChar char="•"/>
            </a:pPr>
            <a:r>
              <a:rPr lang="en-US" sz="3200" dirty="0" smtClean="0">
                <a:solidFill>
                  <a:schemeClr val="tx2"/>
                </a:solidFill>
              </a:rPr>
              <a:t>Land </a:t>
            </a:r>
            <a:r>
              <a:rPr lang="en-US" sz="3200" dirty="0">
                <a:solidFill>
                  <a:schemeClr val="tx2"/>
                </a:solidFill>
              </a:rPr>
              <a:t>Information System</a:t>
            </a:r>
          </a:p>
          <a:p>
            <a:pPr marL="457200" indent="-457200">
              <a:spcBef>
                <a:spcPts val="600"/>
              </a:spcBef>
              <a:buFont typeface="Arial" panose="020B0604020202020204" pitchFamily="34" charset="0"/>
              <a:buChar char="•"/>
            </a:pPr>
            <a:r>
              <a:rPr lang="en-US" sz="3200" dirty="0" smtClean="0">
                <a:solidFill>
                  <a:schemeClr val="tx2"/>
                </a:solidFill>
              </a:rPr>
              <a:t>Legal and Policy frameworks(NLP, Land Act </a:t>
            </a:r>
            <a:r>
              <a:rPr lang="en-US" sz="3200" dirty="0" err="1" smtClean="0">
                <a:solidFill>
                  <a:schemeClr val="tx2"/>
                </a:solidFill>
              </a:rPr>
              <a:t>etc</a:t>
            </a:r>
            <a:r>
              <a:rPr lang="en-US" sz="3200" dirty="0" smtClean="0">
                <a:solidFill>
                  <a:schemeClr val="tx2"/>
                </a:solidFill>
              </a:rPr>
              <a:t>)</a:t>
            </a:r>
            <a:endParaRPr lang="en-US" sz="3200" dirty="0">
              <a:solidFill>
                <a:schemeClr val="tx2"/>
              </a:solidFill>
            </a:endParaRPr>
          </a:p>
          <a:p>
            <a:pPr marL="457200" indent="-457200">
              <a:spcBef>
                <a:spcPts val="600"/>
              </a:spcBef>
              <a:buFont typeface="Arial" panose="020B0604020202020204" pitchFamily="34" charset="0"/>
              <a:buChar char="•"/>
            </a:pPr>
            <a:r>
              <a:rPr lang="en-US" sz="3200" dirty="0">
                <a:solidFill>
                  <a:schemeClr val="tx2"/>
                </a:solidFill>
              </a:rPr>
              <a:t>Systematic Land Adjudication And </a:t>
            </a:r>
            <a:r>
              <a:rPr lang="en-US" sz="3200" dirty="0" smtClean="0">
                <a:solidFill>
                  <a:schemeClr val="tx2"/>
                </a:solidFill>
              </a:rPr>
              <a:t>Certification</a:t>
            </a:r>
          </a:p>
          <a:p>
            <a:pPr marL="457200" indent="-457200">
              <a:spcBef>
                <a:spcPts val="600"/>
              </a:spcBef>
              <a:buFont typeface="Arial" panose="020B0604020202020204" pitchFamily="34" charset="0"/>
              <a:buChar char="•"/>
            </a:pPr>
            <a:r>
              <a:rPr lang="en-US" sz="3200" dirty="0" smtClean="0">
                <a:solidFill>
                  <a:schemeClr val="tx2"/>
                </a:solidFill>
              </a:rPr>
              <a:t>Issuance </a:t>
            </a:r>
            <a:r>
              <a:rPr lang="en-US" sz="3200" dirty="0">
                <a:solidFill>
                  <a:schemeClr val="tx2"/>
                </a:solidFill>
              </a:rPr>
              <a:t>of CCOs</a:t>
            </a:r>
          </a:p>
          <a:p>
            <a:pPr marL="457200" indent="-457200">
              <a:spcBef>
                <a:spcPts val="600"/>
              </a:spcBef>
              <a:buFont typeface="Arial" panose="020B0604020202020204" pitchFamily="34" charset="0"/>
              <a:buChar char="•"/>
            </a:pPr>
            <a:r>
              <a:rPr lang="en-US" sz="3200" dirty="0" smtClean="0">
                <a:solidFill>
                  <a:schemeClr val="tx2"/>
                </a:solidFill>
              </a:rPr>
              <a:t>CLAs, </a:t>
            </a:r>
            <a:r>
              <a:rPr lang="en-US" sz="3200" dirty="0" err="1" smtClean="0">
                <a:solidFill>
                  <a:schemeClr val="tx2"/>
                </a:solidFill>
              </a:rPr>
              <a:t>etc</a:t>
            </a:r>
            <a:endParaRPr lang="en-US" sz="3200" dirty="0" smtClean="0">
              <a:solidFill>
                <a:schemeClr val="tx2"/>
              </a:solidFill>
            </a:endParaRPr>
          </a:p>
          <a:p>
            <a:pPr marL="457200" indent="-457200">
              <a:spcBef>
                <a:spcPts val="600"/>
              </a:spcBef>
              <a:buFont typeface="Arial" panose="020B0604020202020204" pitchFamily="34" charset="0"/>
              <a:buChar char="•"/>
            </a:pPr>
            <a:endParaRPr lang="en-US" sz="3200" dirty="0">
              <a:solidFill>
                <a:schemeClr val="tx2"/>
              </a:solidFill>
            </a:endParaRPr>
          </a:p>
        </p:txBody>
      </p:sp>
    </p:spTree>
    <p:extLst>
      <p:ext uri="{BB962C8B-B14F-4D97-AF65-F5344CB8AC3E}">
        <p14:creationId xmlns:p14="http://schemas.microsoft.com/office/powerpoint/2010/main" val="1568218412"/>
      </p:ext>
    </p:extLst>
  </p:cSld>
  <p:clrMapOvr>
    <a:overrideClrMapping bg1="lt1" tx1="dk1" bg2="lt2" tx2="dk2" accent1="accent1" accent2="accent2" accent3="accent3" accent4="accent4" accent5="accent5" accent6="accent6" hlink="hlink" folHlink="folHlink"/>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FONT" val="SlideTitleFontC"/>
  <p:tag name="FONTSETCLASSNAME" val="FontSet1"/>
  <p:tag name="COLORS" val="-2;-2;-2;-2;SlideTitelFontColorDark;-2"/>
  <p:tag name="COLORSETCLASSNAME" val="ColorSet1"/>
  <p:tag name="MLI" val="1"/>
  <p:tag name="SHAPESETGROUPCLASSNAME" val="ShapeSetGroup2"/>
  <p:tag name="SHAPESETCLASSNAME" val="Slide"/>
  <p:tag name="COLORSETGROUPCLASSNAME" val="ColorSetGroupLight"/>
  <p:tag name="FONTSETGROUPCLASSNAME" val="FontSetGroup1"/>
  <p:tag name="SHAPECLASSNAME" val="TitleSubTitleOnG2T"/>
  <p:tag name="SHAPECLASSPROTECTIONTYPE" val="3"/>
</p:tagLst>
</file>

<file path=ppt/tags/tag10.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11.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12.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ags/tag13.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14.xml><?xml version="1.0" encoding="utf-8"?>
<p:tagLst xmlns:a="http://schemas.openxmlformats.org/drawingml/2006/main" xmlns:r="http://schemas.openxmlformats.org/officeDocument/2006/relationships" xmlns:p="http://schemas.openxmlformats.org/presentationml/2006/main">
  <p:tag name="FONT" val="TitleSlideTitleFontC"/>
  <p:tag name="FONTSETCLASSNAME" val="FontSet1"/>
  <p:tag name="COLORS" val="-2;-2;-2;-2;TitleSlideTitleFontColorLight;-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TitleOnTitleSlide"/>
  <p:tag name="SHAPECLASSPROTECTIONTYPE" val="3"/>
</p:tagLst>
</file>

<file path=ppt/tags/tag15.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Subtitle"/>
  <p:tag name="SHAPECLASSPROTECTIONTYPE" val="31"/>
</p:tagLst>
</file>

<file path=ppt/tags/tag16.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Footer"/>
  <p:tag name="SHAPECLASSPROTECTIONTYPE" val="31"/>
</p:tagLst>
</file>

<file path=ppt/tags/tag17.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PageNumber"/>
  <p:tag name="SHAPECLASSPROTECTIONTYPE" val="31"/>
</p:tagLst>
</file>

<file path=ppt/tags/tag18.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Date"/>
  <p:tag name="SHAPECLASSPROTECTIONTYPE" val="31"/>
</p:tagLst>
</file>

<file path=ppt/tags/tag19.xml><?xml version="1.0" encoding="utf-8"?>
<p:tagLst xmlns:a="http://schemas.openxmlformats.org/drawingml/2006/main" xmlns:r="http://schemas.openxmlformats.org/officeDocument/2006/relationships" xmlns:p="http://schemas.openxmlformats.org/presentationml/2006/main">
  <p:tag name="FONT" val="SlideTitleFontC"/>
  <p:tag name="FONTSETCLASSNAME" val="FontSet1"/>
  <p:tag name="COLORS" val="-2;-2;-2;-2;SlideTitelFontColorDark;-2"/>
  <p:tag name="COLORSETCLASSNAME" val="ColorSet1"/>
  <p:tag name="MLI" val="1"/>
  <p:tag name="SHAPESETGROUPCLASSNAME" val="ShapeSetGroup2"/>
  <p:tag name="SHAPESETCLASSNAME" val="Slide"/>
  <p:tag name="COLORSETGROUPCLASSNAME" val="ColorSetGroupLight"/>
  <p:tag name="FONTSETGROUPCLASSNAME" val="FontSetGroup1"/>
  <p:tag name="SHAPECLASSNAME" val="TitleSubTitleOnG2T"/>
  <p:tag name="SHAPECLASSPROTECTIONTYPE" val="3"/>
</p:tagLst>
</file>

<file path=ppt/tags/tag2.xml><?xml version="1.0" encoding="utf-8"?>
<p:tagLst xmlns:a="http://schemas.openxmlformats.org/drawingml/2006/main" xmlns:r="http://schemas.openxmlformats.org/officeDocument/2006/relationships" xmlns:p="http://schemas.openxmlformats.org/presentationml/2006/main">
  <p:tag name="FONT" val="TextSlideTextFontC"/>
  <p:tag name="FONTSETCLASSNAME" val="FontSet1"/>
  <p:tag name="COLORS" val="-2;-2;-2;-2;-2;-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
  <p:tag name="SHAPECLASSNAME" val="LargeTextBox"/>
</p:tagLst>
</file>

<file path=ppt/tags/tag20.xml><?xml version="1.0" encoding="utf-8"?>
<p:tagLst xmlns:a="http://schemas.openxmlformats.org/drawingml/2006/main" xmlns:r="http://schemas.openxmlformats.org/officeDocument/2006/relationships" xmlns:p="http://schemas.openxmlformats.org/presentationml/2006/main">
  <p:tag name="FONT" val="TextSlideTextFontC"/>
  <p:tag name="FONTSETCLASSNAME" val="FontSet1"/>
  <p:tag name="COLORS" val="-2;-2;-2;-2;-2;-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
  <p:tag name="SHAPECLASSNAME" val="LargeTextBox"/>
</p:tagLst>
</file>

<file path=ppt/tags/tag21.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1"/>
  <p:tag name="SHAPECLASSNAME" val="HiddenFooter"/>
</p:tagLst>
</file>

<file path=ppt/tags/tag22.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1"/>
  <p:tag name="SHAPECLASSNAME" val="HiddenPageNumber"/>
</p:tagLst>
</file>

<file path=ppt/tags/tag23.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24.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ags/tag25.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26.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27.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ags/tag28.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29.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3.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1"/>
  <p:tag name="SHAPECLASSNAME" val="HiddenFooter"/>
</p:tagLst>
</file>

<file path=ppt/tags/tag30.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ags/tag31.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32.xml><?xml version="1.0" encoding="utf-8"?>
<p:tagLst xmlns:a="http://schemas.openxmlformats.org/drawingml/2006/main" xmlns:r="http://schemas.openxmlformats.org/officeDocument/2006/relationships" xmlns:p="http://schemas.openxmlformats.org/presentationml/2006/main">
  <p:tag name="FONT" val="TitleSlideTitleFontC"/>
  <p:tag name="FONTSETCLASSNAME" val="FontSet1"/>
  <p:tag name="COLORS" val="-2;-2;-2;-2;TitleSlideTitleFontColorLight;-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TitleOnTitleSlide"/>
  <p:tag name="SHAPECLASSPROTECTIONTYPE" val="3"/>
</p:tagLst>
</file>

<file path=ppt/tags/tag33.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Subtitle"/>
  <p:tag name="SHAPECLASSPROTECTIONTYPE" val="31"/>
</p:tagLst>
</file>

<file path=ppt/tags/tag34.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Footer"/>
  <p:tag name="SHAPECLASSPROTECTIONTYPE" val="31"/>
</p:tagLst>
</file>

<file path=ppt/tags/tag35.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PageNumber"/>
  <p:tag name="SHAPECLASSPROTECTIONTYPE" val="31"/>
</p:tagLst>
</file>

<file path=ppt/tags/tag36.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Date"/>
  <p:tag name="SHAPECLASSPROTECTIONTYPE" val="31"/>
</p:tagLst>
</file>

<file path=ppt/tags/tag4.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1"/>
  <p:tag name="SHAPECLASSNAME" val="HiddenPageNumber"/>
</p:tagLst>
</file>

<file path=ppt/tags/tag5.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6.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ags/tag7.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8.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9.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heme/theme1.xml><?xml version="1.0" encoding="utf-8"?>
<a:theme xmlns:a="http://schemas.openxmlformats.org/drawingml/2006/main" name="1_Standard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pptx" id="{C360DA29-B4C6-4775-A7DA-E3255FFD4257}" vid="{7AAD4667-4782-4C25-83A6-9335D50DBDB2}"/>
    </a:ext>
  </a:extLst>
</a:theme>
</file>

<file path=ppt/theme/theme2.xml><?xml version="1.0" encoding="utf-8"?>
<a:theme xmlns:a="http://schemas.openxmlformats.org/drawingml/2006/main" name="2_Standard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945324C1-F4BD-460E-A255-0FDC191B5674}" vid="{CE575403-127E-4E14-B583-7C2F304CF58C}"/>
    </a:ext>
  </a:extLst>
</a:theme>
</file>

<file path=ppt/theme/theme3.xml><?xml version="1.0" encoding="utf-8"?>
<a:theme xmlns:a="http://schemas.openxmlformats.org/drawingml/2006/main" name="5_Office Theme">
  <a:themeElements>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fontScheme name="Hewlett Foundatio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spcBef>
            <a:spcPts val="600"/>
          </a:spcBef>
          <a:defRPr sz="3200" smtClean="0">
            <a:solidFill>
              <a:schemeClr val="tx2"/>
            </a:solidFill>
          </a:defRPr>
        </a:defPPr>
      </a:lstStyle>
    </a:txDef>
  </a:objectDefaults>
  <a:extraClrSchemeLst/>
  <a:extLst>
    <a:ext uri="{05A4C25C-085E-4340-85A3-A5531E510DB2}">
      <thm15:themeFamily xmlns:thm15="http://schemas.microsoft.com/office/thememl/2012/main" xmlns="" name="Hewlett PPT Template.potx" id="{C127F607-9F98-4A2B-AB3A-79ED75065E50}" vid="{E9E8AD25-B2C6-41A7-ACE8-A6993A22C17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11.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12.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13.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14.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3.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4.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5.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6.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7.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8.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ppt/theme/themeOverride9.xml><?xml version="1.0" encoding="utf-8"?>
<a:themeOverride xmlns:a="http://schemas.openxmlformats.org/drawingml/2006/main">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themeOverride>
</file>

<file path=docProps/app.xml><?xml version="1.0" encoding="utf-8"?>
<Properties xmlns="http://schemas.openxmlformats.org/officeDocument/2006/extended-properties" xmlns:vt="http://schemas.openxmlformats.org/officeDocument/2006/docPropsVTypes">
  <TotalTime>17462</TotalTime>
  <Words>3617</Words>
  <Application>Microsoft Office PowerPoint</Application>
  <PresentationFormat>Custom</PresentationFormat>
  <Paragraphs>521</Paragraphs>
  <Slides>41</Slides>
  <Notes>15</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1_Standarddesign</vt:lpstr>
      <vt:lpstr>2_Standarddesign</vt:lpstr>
      <vt:lpstr>5_Office Theme</vt:lpstr>
      <vt:lpstr>PowerPoint Presentation</vt:lpstr>
      <vt:lpstr>PowerPoint Presentation</vt:lpstr>
      <vt:lpstr>NATIONAL DEVELOPMENT PLANNING FRAMEWORKS</vt:lpstr>
      <vt:lpstr>LAND MANAGEMENT ALIGNMENT TO THE NDP III </vt:lpstr>
      <vt:lpstr>LAND MANAGEMENT ALIGNMENT TO THE NDP III (2020/21 – 2024/25)- Programmatic approach Natural Resources, Environment, Climate Change, Land and Water Management </vt:lpstr>
      <vt:lpstr>Sub program Interventions: </vt:lpstr>
      <vt:lpstr> QUICK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 Efficiency stats</vt:lpstr>
      <vt:lpstr>LIS efficiency Stats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Smith_Twinamatsiko</cp:lastModifiedBy>
  <cp:revision>699</cp:revision>
  <cp:lastPrinted>2022-10-14T10:52:11Z</cp:lastPrinted>
  <dcterms:created xsi:type="dcterms:W3CDTF">2021-03-01T17:09:21Z</dcterms:created>
  <dcterms:modified xsi:type="dcterms:W3CDTF">2023-06-22T04:35:14Z</dcterms:modified>
</cp:coreProperties>
</file>