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0" r:id="rId1"/>
  </p:sldMasterIdLst>
  <p:notesMasterIdLst>
    <p:notesMasterId r:id="rId18"/>
  </p:notesMasterIdLst>
  <p:handoutMasterIdLst>
    <p:handoutMasterId r:id="rId19"/>
  </p:handoutMasterIdLst>
  <p:sldIdLst>
    <p:sldId id="438" r:id="rId2"/>
    <p:sldId id="367" r:id="rId3"/>
    <p:sldId id="408" r:id="rId4"/>
    <p:sldId id="440" r:id="rId5"/>
    <p:sldId id="442" r:id="rId6"/>
    <p:sldId id="436" r:id="rId7"/>
    <p:sldId id="437" r:id="rId8"/>
    <p:sldId id="439" r:id="rId9"/>
    <p:sldId id="425" r:id="rId10"/>
    <p:sldId id="417" r:id="rId11"/>
    <p:sldId id="384" r:id="rId12"/>
    <p:sldId id="433" r:id="rId13"/>
    <p:sldId id="423" r:id="rId14"/>
    <p:sldId id="413" r:id="rId15"/>
    <p:sldId id="411" r:id="rId16"/>
    <p:sldId id="434" r:id="rId17"/>
  </p:sldIdLst>
  <p:sldSz cx="9001125" cy="6840538"/>
  <p:notesSz cx="6797675" cy="9872663"/>
  <p:defaultTextStyle>
    <a:defPPr>
      <a:defRPr lang="en-US"/>
    </a:defPPr>
    <a:lvl1pPr marL="0" algn="l" defTabSz="993523" rtl="0" eaLnBrk="1" latinLnBrk="0" hangingPunct="1">
      <a:defRPr sz="2000" kern="1200">
        <a:solidFill>
          <a:schemeClr val="tx1"/>
        </a:solidFill>
        <a:latin typeface="+mn-lt"/>
        <a:ea typeface="+mn-ea"/>
        <a:cs typeface="+mn-cs"/>
      </a:defRPr>
    </a:lvl1pPr>
    <a:lvl2pPr marL="496761" algn="l" defTabSz="993523" rtl="0" eaLnBrk="1" latinLnBrk="0" hangingPunct="1">
      <a:defRPr sz="2000" kern="1200">
        <a:solidFill>
          <a:schemeClr val="tx1"/>
        </a:solidFill>
        <a:latin typeface="+mn-lt"/>
        <a:ea typeface="+mn-ea"/>
        <a:cs typeface="+mn-cs"/>
      </a:defRPr>
    </a:lvl2pPr>
    <a:lvl3pPr marL="993523" algn="l" defTabSz="993523" rtl="0" eaLnBrk="1" latinLnBrk="0" hangingPunct="1">
      <a:defRPr sz="2000" kern="1200">
        <a:solidFill>
          <a:schemeClr val="tx1"/>
        </a:solidFill>
        <a:latin typeface="+mn-lt"/>
        <a:ea typeface="+mn-ea"/>
        <a:cs typeface="+mn-cs"/>
      </a:defRPr>
    </a:lvl3pPr>
    <a:lvl4pPr marL="1490283" algn="l" defTabSz="993523" rtl="0" eaLnBrk="1" latinLnBrk="0" hangingPunct="1">
      <a:defRPr sz="2000" kern="1200">
        <a:solidFill>
          <a:schemeClr val="tx1"/>
        </a:solidFill>
        <a:latin typeface="+mn-lt"/>
        <a:ea typeface="+mn-ea"/>
        <a:cs typeface="+mn-cs"/>
      </a:defRPr>
    </a:lvl4pPr>
    <a:lvl5pPr marL="1987046" algn="l" defTabSz="993523" rtl="0" eaLnBrk="1" latinLnBrk="0" hangingPunct="1">
      <a:defRPr sz="2000" kern="1200">
        <a:solidFill>
          <a:schemeClr val="tx1"/>
        </a:solidFill>
        <a:latin typeface="+mn-lt"/>
        <a:ea typeface="+mn-ea"/>
        <a:cs typeface="+mn-cs"/>
      </a:defRPr>
    </a:lvl5pPr>
    <a:lvl6pPr marL="2483807" algn="l" defTabSz="993523" rtl="0" eaLnBrk="1" latinLnBrk="0" hangingPunct="1">
      <a:defRPr sz="2000" kern="1200">
        <a:solidFill>
          <a:schemeClr val="tx1"/>
        </a:solidFill>
        <a:latin typeface="+mn-lt"/>
        <a:ea typeface="+mn-ea"/>
        <a:cs typeface="+mn-cs"/>
      </a:defRPr>
    </a:lvl6pPr>
    <a:lvl7pPr marL="2980569" algn="l" defTabSz="993523" rtl="0" eaLnBrk="1" latinLnBrk="0" hangingPunct="1">
      <a:defRPr sz="2000" kern="1200">
        <a:solidFill>
          <a:schemeClr val="tx1"/>
        </a:solidFill>
        <a:latin typeface="+mn-lt"/>
        <a:ea typeface="+mn-ea"/>
        <a:cs typeface="+mn-cs"/>
      </a:defRPr>
    </a:lvl7pPr>
    <a:lvl8pPr marL="3477330" algn="l" defTabSz="993523" rtl="0" eaLnBrk="1" latinLnBrk="0" hangingPunct="1">
      <a:defRPr sz="2000" kern="1200">
        <a:solidFill>
          <a:schemeClr val="tx1"/>
        </a:solidFill>
        <a:latin typeface="+mn-lt"/>
        <a:ea typeface="+mn-ea"/>
        <a:cs typeface="+mn-cs"/>
      </a:defRPr>
    </a:lvl8pPr>
    <a:lvl9pPr marL="3974092" algn="l" defTabSz="993523"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5">
          <p15:clr>
            <a:srgbClr val="A4A3A4"/>
          </p15:clr>
        </p15:guide>
        <p15:guide id="2" pos="283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B4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28" autoAdjust="0"/>
    <p:restoredTop sz="94129" autoAdjust="0"/>
  </p:normalViewPr>
  <p:slideViewPr>
    <p:cSldViewPr snapToGrid="0">
      <p:cViewPr varScale="1">
        <p:scale>
          <a:sx n="62" d="100"/>
          <a:sy n="62" d="100"/>
        </p:scale>
        <p:origin x="1560" y="72"/>
      </p:cViewPr>
      <p:guideLst>
        <p:guide orient="horz" pos="2155"/>
        <p:guide pos="2836"/>
      </p:guideLst>
    </p:cSldViewPr>
  </p:slideViewPr>
  <p:outlineViewPr>
    <p:cViewPr>
      <p:scale>
        <a:sx n="33" d="100"/>
        <a:sy n="33" d="100"/>
      </p:scale>
      <p:origin x="0" y="-500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B7F756-7DA1-4C0F-8A65-F3A8AC8ECC2A}"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953E6A72-7B7E-441C-B305-4624F9B8C97A}">
      <dgm:prSet phldrT="[Text]"/>
      <dgm:spPr/>
      <dgm:t>
        <a:bodyPr/>
        <a:lstStyle/>
        <a:p>
          <a:r>
            <a:rPr lang="en-GB" dirty="0"/>
            <a:t>Immediate Actions</a:t>
          </a:r>
          <a:endParaRPr lang="en-US" dirty="0"/>
        </a:p>
      </dgm:t>
    </dgm:pt>
    <dgm:pt modelId="{71DB5874-6868-411B-A8B6-9F11FC233157}" type="parTrans" cxnId="{2BD34F42-1171-4793-87B3-2E21E9CF3441}">
      <dgm:prSet/>
      <dgm:spPr/>
      <dgm:t>
        <a:bodyPr/>
        <a:lstStyle/>
        <a:p>
          <a:endParaRPr lang="en-US"/>
        </a:p>
      </dgm:t>
    </dgm:pt>
    <dgm:pt modelId="{9C1BC150-C85A-4013-A717-31769FFCAE4D}" type="sibTrans" cxnId="{2BD34F42-1171-4793-87B3-2E21E9CF3441}">
      <dgm:prSet/>
      <dgm:spPr/>
      <dgm:t>
        <a:bodyPr/>
        <a:lstStyle/>
        <a:p>
          <a:endParaRPr lang="en-US"/>
        </a:p>
      </dgm:t>
    </dgm:pt>
    <dgm:pt modelId="{B005D182-5908-43C9-9CEB-E094EEBD9091}">
      <dgm:prSet phldrT="[Text]"/>
      <dgm:spPr/>
      <dgm:t>
        <a:bodyPr/>
        <a:lstStyle/>
        <a:p>
          <a:r>
            <a:rPr lang="en-GB" dirty="0"/>
            <a:t>Establishment of an NLP  Secretariat to coordinate reforms</a:t>
          </a:r>
          <a:endParaRPr lang="en-US" dirty="0"/>
        </a:p>
      </dgm:t>
    </dgm:pt>
    <dgm:pt modelId="{DD0E1570-B831-460E-B73B-7EBB5A11191F}" type="parTrans" cxnId="{91203F8C-CA0A-484A-BDC1-11A41EDC27E0}">
      <dgm:prSet/>
      <dgm:spPr/>
      <dgm:t>
        <a:bodyPr/>
        <a:lstStyle/>
        <a:p>
          <a:endParaRPr lang="en-US"/>
        </a:p>
      </dgm:t>
    </dgm:pt>
    <dgm:pt modelId="{9EF5D192-D16E-46DA-87F3-C6C2B61D8870}" type="sibTrans" cxnId="{91203F8C-CA0A-484A-BDC1-11A41EDC27E0}">
      <dgm:prSet/>
      <dgm:spPr/>
      <dgm:t>
        <a:bodyPr/>
        <a:lstStyle/>
        <a:p>
          <a:endParaRPr lang="en-US"/>
        </a:p>
      </dgm:t>
    </dgm:pt>
    <dgm:pt modelId="{3998166A-A2B8-40D4-9837-84F1D539FEED}">
      <dgm:prSet/>
      <dgm:spPr/>
      <dgm:t>
        <a:bodyPr/>
        <a:lstStyle/>
        <a:p>
          <a:r>
            <a:rPr lang="en-GB" dirty="0"/>
            <a:t>Establishment  of  a Multi- Sectoral and Multi disciplinary Committee to oversee the implementation of the reforms.</a:t>
          </a:r>
          <a:endParaRPr lang="en-US" dirty="0"/>
        </a:p>
      </dgm:t>
    </dgm:pt>
    <dgm:pt modelId="{2717546E-36E9-4FCD-8A1A-D9969FA61A3A}" type="parTrans" cxnId="{E74A51E1-FA63-4F1E-9628-2BA47C690B48}">
      <dgm:prSet/>
      <dgm:spPr/>
      <dgm:t>
        <a:bodyPr/>
        <a:lstStyle/>
        <a:p>
          <a:endParaRPr lang="en-US"/>
        </a:p>
      </dgm:t>
    </dgm:pt>
    <dgm:pt modelId="{02932B8A-27E7-4AC5-904E-4EDBBFAA970F}" type="sibTrans" cxnId="{E74A51E1-FA63-4F1E-9628-2BA47C690B48}">
      <dgm:prSet/>
      <dgm:spPr/>
      <dgm:t>
        <a:bodyPr/>
        <a:lstStyle/>
        <a:p>
          <a:endParaRPr lang="en-US"/>
        </a:p>
      </dgm:t>
    </dgm:pt>
    <dgm:pt modelId="{B859D70D-7306-4DE2-90CA-F28D99E17332}">
      <dgm:prSet/>
      <dgm:spPr/>
      <dgm:t>
        <a:bodyPr/>
        <a:lstStyle/>
        <a:p>
          <a:r>
            <a:rPr lang="en-GB" dirty="0"/>
            <a:t>Undertake Stakeholder mapping and Engagement exercise  for all actors</a:t>
          </a:r>
          <a:endParaRPr lang="en-US" dirty="0"/>
        </a:p>
      </dgm:t>
    </dgm:pt>
    <dgm:pt modelId="{341A79A5-BFC4-4BBA-B555-11123370C98F}" type="parTrans" cxnId="{EE79D5DD-F105-442B-A204-E5005919598F}">
      <dgm:prSet/>
      <dgm:spPr/>
      <dgm:t>
        <a:bodyPr/>
        <a:lstStyle/>
        <a:p>
          <a:endParaRPr lang="en-US"/>
        </a:p>
      </dgm:t>
    </dgm:pt>
    <dgm:pt modelId="{4F1B32A3-979A-47A8-B940-01521351E46E}" type="sibTrans" cxnId="{EE79D5DD-F105-442B-A204-E5005919598F}">
      <dgm:prSet/>
      <dgm:spPr/>
      <dgm:t>
        <a:bodyPr/>
        <a:lstStyle/>
        <a:p>
          <a:endParaRPr lang="en-US"/>
        </a:p>
      </dgm:t>
    </dgm:pt>
    <dgm:pt modelId="{CA410CA3-EA84-4BF7-A0A2-90976F0E7523}">
      <dgm:prSet/>
      <dgm:spPr/>
      <dgm:t>
        <a:bodyPr/>
        <a:lstStyle/>
        <a:p>
          <a:r>
            <a:rPr lang="en-GB" dirty="0"/>
            <a:t>Undertake Capacity Building, Training, and Land Rights Civic Education and Awareness Programmes for all actors</a:t>
          </a:r>
          <a:endParaRPr lang="en-US" dirty="0"/>
        </a:p>
      </dgm:t>
    </dgm:pt>
    <dgm:pt modelId="{1FD81FD9-3ED9-4476-A3FE-6157CBF679DA}" type="parTrans" cxnId="{F90BCEAF-A3F2-4204-9DCA-716EB2A5D1B3}">
      <dgm:prSet/>
      <dgm:spPr/>
      <dgm:t>
        <a:bodyPr/>
        <a:lstStyle/>
        <a:p>
          <a:endParaRPr lang="en-US"/>
        </a:p>
      </dgm:t>
    </dgm:pt>
    <dgm:pt modelId="{30D1EF41-CE48-4516-AF7C-91614006F6F4}" type="sibTrans" cxnId="{F90BCEAF-A3F2-4204-9DCA-716EB2A5D1B3}">
      <dgm:prSet/>
      <dgm:spPr/>
      <dgm:t>
        <a:bodyPr/>
        <a:lstStyle/>
        <a:p>
          <a:endParaRPr lang="en-US"/>
        </a:p>
      </dgm:t>
    </dgm:pt>
    <dgm:pt modelId="{45320B02-B176-4CD5-9928-86FDBC7DD6CD}">
      <dgm:prSet/>
      <dgm:spPr/>
      <dgm:t>
        <a:bodyPr/>
        <a:lstStyle/>
        <a:p>
          <a:r>
            <a:rPr lang="en-GB" dirty="0"/>
            <a:t>Sensitisation and awareness creation for technical staff on NLP content</a:t>
          </a:r>
          <a:endParaRPr lang="en-US" dirty="0"/>
        </a:p>
      </dgm:t>
    </dgm:pt>
    <dgm:pt modelId="{A36221E9-0BAC-4543-B47A-EDFF5EEC8C85}" type="parTrans" cxnId="{8D24C89D-B05D-4542-AE38-30004C15AD95}">
      <dgm:prSet/>
      <dgm:spPr/>
    </dgm:pt>
    <dgm:pt modelId="{80B5554F-85C8-4105-8212-6883D0C08160}" type="sibTrans" cxnId="{8D24C89D-B05D-4542-AE38-30004C15AD95}">
      <dgm:prSet/>
      <dgm:spPr/>
    </dgm:pt>
    <dgm:pt modelId="{39207003-996C-4AF4-81BC-1487F041E2BF}" type="pres">
      <dgm:prSet presAssocID="{F2B7F756-7DA1-4C0F-8A65-F3A8AC8ECC2A}" presName="cycle" presStyleCnt="0">
        <dgm:presLayoutVars>
          <dgm:chMax val="1"/>
          <dgm:dir/>
          <dgm:animLvl val="ctr"/>
          <dgm:resizeHandles val="exact"/>
        </dgm:presLayoutVars>
      </dgm:prSet>
      <dgm:spPr/>
    </dgm:pt>
    <dgm:pt modelId="{1AAE1C96-00AD-4E23-A665-C084B535035B}" type="pres">
      <dgm:prSet presAssocID="{953E6A72-7B7E-441C-B305-4624F9B8C97A}" presName="centerShape" presStyleLbl="node0" presStyleIdx="0" presStyleCnt="1"/>
      <dgm:spPr/>
    </dgm:pt>
    <dgm:pt modelId="{E8A76717-1252-45F0-B562-B34B03A48DD4}" type="pres">
      <dgm:prSet presAssocID="{DD0E1570-B831-460E-B73B-7EBB5A11191F}" presName="parTrans" presStyleLbl="bgSibTrans2D1" presStyleIdx="0" presStyleCnt="5"/>
      <dgm:spPr/>
    </dgm:pt>
    <dgm:pt modelId="{DC03C85F-5C4E-453D-91DA-522BD7BCF92B}" type="pres">
      <dgm:prSet presAssocID="{B005D182-5908-43C9-9CEB-E094EEBD9091}" presName="node" presStyleLbl="node1" presStyleIdx="0" presStyleCnt="5">
        <dgm:presLayoutVars>
          <dgm:bulletEnabled val="1"/>
        </dgm:presLayoutVars>
      </dgm:prSet>
      <dgm:spPr/>
    </dgm:pt>
    <dgm:pt modelId="{57BAD58E-890D-4D26-AC09-01485650E1F4}" type="pres">
      <dgm:prSet presAssocID="{2717546E-36E9-4FCD-8A1A-D9969FA61A3A}" presName="parTrans" presStyleLbl="bgSibTrans2D1" presStyleIdx="1" presStyleCnt="5"/>
      <dgm:spPr/>
    </dgm:pt>
    <dgm:pt modelId="{4F8EB23B-6D9A-446A-AB94-1A70C6C3222C}" type="pres">
      <dgm:prSet presAssocID="{3998166A-A2B8-40D4-9837-84F1D539FEED}" presName="node" presStyleLbl="node1" presStyleIdx="1" presStyleCnt="5">
        <dgm:presLayoutVars>
          <dgm:bulletEnabled val="1"/>
        </dgm:presLayoutVars>
      </dgm:prSet>
      <dgm:spPr/>
    </dgm:pt>
    <dgm:pt modelId="{F77370CD-0D93-4817-884A-EB16788B9C7D}" type="pres">
      <dgm:prSet presAssocID="{341A79A5-BFC4-4BBA-B555-11123370C98F}" presName="parTrans" presStyleLbl="bgSibTrans2D1" presStyleIdx="2" presStyleCnt="5"/>
      <dgm:spPr/>
    </dgm:pt>
    <dgm:pt modelId="{969099E8-409A-4746-92B7-AF354D482667}" type="pres">
      <dgm:prSet presAssocID="{B859D70D-7306-4DE2-90CA-F28D99E17332}" presName="node" presStyleLbl="node1" presStyleIdx="2" presStyleCnt="5">
        <dgm:presLayoutVars>
          <dgm:bulletEnabled val="1"/>
        </dgm:presLayoutVars>
      </dgm:prSet>
      <dgm:spPr/>
    </dgm:pt>
    <dgm:pt modelId="{86E56EFE-17CE-415E-AE50-4B808333BF78}" type="pres">
      <dgm:prSet presAssocID="{1FD81FD9-3ED9-4476-A3FE-6157CBF679DA}" presName="parTrans" presStyleLbl="bgSibTrans2D1" presStyleIdx="3" presStyleCnt="5"/>
      <dgm:spPr/>
    </dgm:pt>
    <dgm:pt modelId="{3AB03309-D3F8-4CB2-91E1-92319D53C9E0}" type="pres">
      <dgm:prSet presAssocID="{CA410CA3-EA84-4BF7-A0A2-90976F0E7523}" presName="node" presStyleLbl="node1" presStyleIdx="3" presStyleCnt="5">
        <dgm:presLayoutVars>
          <dgm:bulletEnabled val="1"/>
        </dgm:presLayoutVars>
      </dgm:prSet>
      <dgm:spPr/>
    </dgm:pt>
    <dgm:pt modelId="{62C5FA97-C876-40E5-864C-53643082CED2}" type="pres">
      <dgm:prSet presAssocID="{A36221E9-0BAC-4543-B47A-EDFF5EEC8C85}" presName="parTrans" presStyleLbl="bgSibTrans2D1" presStyleIdx="4" presStyleCnt="5"/>
      <dgm:spPr/>
    </dgm:pt>
    <dgm:pt modelId="{CCCA2130-EB5E-4443-BB04-850A43587AC0}" type="pres">
      <dgm:prSet presAssocID="{45320B02-B176-4CD5-9928-86FDBC7DD6CD}" presName="node" presStyleLbl="node1" presStyleIdx="4" presStyleCnt="5">
        <dgm:presLayoutVars>
          <dgm:bulletEnabled val="1"/>
        </dgm:presLayoutVars>
      </dgm:prSet>
      <dgm:spPr/>
    </dgm:pt>
  </dgm:ptLst>
  <dgm:cxnLst>
    <dgm:cxn modelId="{CE1FC701-0844-495A-BEFC-239C305ABD1E}" type="presOf" srcId="{341A79A5-BFC4-4BBA-B555-11123370C98F}" destId="{F77370CD-0D93-4817-884A-EB16788B9C7D}" srcOrd="0" destOrd="0" presId="urn:microsoft.com/office/officeart/2005/8/layout/radial4"/>
    <dgm:cxn modelId="{72B4890A-CA3F-41A0-AF09-6650F0882AC0}" type="presOf" srcId="{CA410CA3-EA84-4BF7-A0A2-90976F0E7523}" destId="{3AB03309-D3F8-4CB2-91E1-92319D53C9E0}" srcOrd="0" destOrd="0" presId="urn:microsoft.com/office/officeart/2005/8/layout/radial4"/>
    <dgm:cxn modelId="{F7FD8330-C1D8-43C2-A076-E391ADB462F6}" type="presOf" srcId="{3998166A-A2B8-40D4-9837-84F1D539FEED}" destId="{4F8EB23B-6D9A-446A-AB94-1A70C6C3222C}" srcOrd="0" destOrd="0" presId="urn:microsoft.com/office/officeart/2005/8/layout/radial4"/>
    <dgm:cxn modelId="{5B18D431-4324-4471-AECA-6665F7DF1592}" type="presOf" srcId="{953E6A72-7B7E-441C-B305-4624F9B8C97A}" destId="{1AAE1C96-00AD-4E23-A665-C084B535035B}" srcOrd="0" destOrd="0" presId="urn:microsoft.com/office/officeart/2005/8/layout/radial4"/>
    <dgm:cxn modelId="{2B5E753E-AE9F-4BFE-9963-D769E38BC3A5}" type="presOf" srcId="{A36221E9-0BAC-4543-B47A-EDFF5EEC8C85}" destId="{62C5FA97-C876-40E5-864C-53643082CED2}" srcOrd="0" destOrd="0" presId="urn:microsoft.com/office/officeart/2005/8/layout/radial4"/>
    <dgm:cxn modelId="{2BD34F42-1171-4793-87B3-2E21E9CF3441}" srcId="{F2B7F756-7DA1-4C0F-8A65-F3A8AC8ECC2A}" destId="{953E6A72-7B7E-441C-B305-4624F9B8C97A}" srcOrd="0" destOrd="0" parTransId="{71DB5874-6868-411B-A8B6-9F11FC233157}" sibTransId="{9C1BC150-C85A-4013-A717-31769FFCAE4D}"/>
    <dgm:cxn modelId="{12A87668-4CB0-49E0-A65D-FDE9E8CF4FB0}" type="presOf" srcId="{45320B02-B176-4CD5-9928-86FDBC7DD6CD}" destId="{CCCA2130-EB5E-4443-BB04-850A43587AC0}" srcOrd="0" destOrd="0" presId="urn:microsoft.com/office/officeart/2005/8/layout/radial4"/>
    <dgm:cxn modelId="{1B746482-5530-489B-9D60-D3032FF10029}" type="presOf" srcId="{DD0E1570-B831-460E-B73B-7EBB5A11191F}" destId="{E8A76717-1252-45F0-B562-B34B03A48DD4}" srcOrd="0" destOrd="0" presId="urn:microsoft.com/office/officeart/2005/8/layout/radial4"/>
    <dgm:cxn modelId="{91203F8C-CA0A-484A-BDC1-11A41EDC27E0}" srcId="{953E6A72-7B7E-441C-B305-4624F9B8C97A}" destId="{B005D182-5908-43C9-9CEB-E094EEBD9091}" srcOrd="0" destOrd="0" parTransId="{DD0E1570-B831-460E-B73B-7EBB5A11191F}" sibTransId="{9EF5D192-D16E-46DA-87F3-C6C2B61D8870}"/>
    <dgm:cxn modelId="{8D24C89D-B05D-4542-AE38-30004C15AD95}" srcId="{953E6A72-7B7E-441C-B305-4624F9B8C97A}" destId="{45320B02-B176-4CD5-9928-86FDBC7DD6CD}" srcOrd="4" destOrd="0" parTransId="{A36221E9-0BAC-4543-B47A-EDFF5EEC8C85}" sibTransId="{80B5554F-85C8-4105-8212-6883D0C08160}"/>
    <dgm:cxn modelId="{CE8354A2-03F2-453B-B081-BD6B982DBC66}" type="presOf" srcId="{1FD81FD9-3ED9-4476-A3FE-6157CBF679DA}" destId="{86E56EFE-17CE-415E-AE50-4B808333BF78}" srcOrd="0" destOrd="0" presId="urn:microsoft.com/office/officeart/2005/8/layout/radial4"/>
    <dgm:cxn modelId="{F90BCEAF-A3F2-4204-9DCA-716EB2A5D1B3}" srcId="{953E6A72-7B7E-441C-B305-4624F9B8C97A}" destId="{CA410CA3-EA84-4BF7-A0A2-90976F0E7523}" srcOrd="3" destOrd="0" parTransId="{1FD81FD9-3ED9-4476-A3FE-6157CBF679DA}" sibTransId="{30D1EF41-CE48-4516-AF7C-91614006F6F4}"/>
    <dgm:cxn modelId="{8FF701B1-C322-49B8-A005-95799730315E}" type="presOf" srcId="{B859D70D-7306-4DE2-90CA-F28D99E17332}" destId="{969099E8-409A-4746-92B7-AF354D482667}" srcOrd="0" destOrd="0" presId="urn:microsoft.com/office/officeart/2005/8/layout/radial4"/>
    <dgm:cxn modelId="{359B09B3-C4B0-4F6A-B40D-A2B4EC08E7FB}" type="presOf" srcId="{2717546E-36E9-4FCD-8A1A-D9969FA61A3A}" destId="{57BAD58E-890D-4D26-AC09-01485650E1F4}" srcOrd="0" destOrd="0" presId="urn:microsoft.com/office/officeart/2005/8/layout/radial4"/>
    <dgm:cxn modelId="{CA8A8EC4-991C-44E5-9020-05619C695511}" type="presOf" srcId="{F2B7F756-7DA1-4C0F-8A65-F3A8AC8ECC2A}" destId="{39207003-996C-4AF4-81BC-1487F041E2BF}" srcOrd="0" destOrd="0" presId="urn:microsoft.com/office/officeart/2005/8/layout/radial4"/>
    <dgm:cxn modelId="{EE79D5DD-F105-442B-A204-E5005919598F}" srcId="{953E6A72-7B7E-441C-B305-4624F9B8C97A}" destId="{B859D70D-7306-4DE2-90CA-F28D99E17332}" srcOrd="2" destOrd="0" parTransId="{341A79A5-BFC4-4BBA-B555-11123370C98F}" sibTransId="{4F1B32A3-979A-47A8-B940-01521351E46E}"/>
    <dgm:cxn modelId="{30B537DE-97A1-490B-9B72-15C7512E0E72}" type="presOf" srcId="{B005D182-5908-43C9-9CEB-E094EEBD9091}" destId="{DC03C85F-5C4E-453D-91DA-522BD7BCF92B}" srcOrd="0" destOrd="0" presId="urn:microsoft.com/office/officeart/2005/8/layout/radial4"/>
    <dgm:cxn modelId="{E74A51E1-FA63-4F1E-9628-2BA47C690B48}" srcId="{953E6A72-7B7E-441C-B305-4624F9B8C97A}" destId="{3998166A-A2B8-40D4-9837-84F1D539FEED}" srcOrd="1" destOrd="0" parTransId="{2717546E-36E9-4FCD-8A1A-D9969FA61A3A}" sibTransId="{02932B8A-27E7-4AC5-904E-4EDBBFAA970F}"/>
    <dgm:cxn modelId="{A6F815B3-8185-4D76-B657-4AA0B3D526DD}" type="presParOf" srcId="{39207003-996C-4AF4-81BC-1487F041E2BF}" destId="{1AAE1C96-00AD-4E23-A665-C084B535035B}" srcOrd="0" destOrd="0" presId="urn:microsoft.com/office/officeart/2005/8/layout/radial4"/>
    <dgm:cxn modelId="{ABEEE860-A47A-428B-B9E9-D01DE6DBA7AF}" type="presParOf" srcId="{39207003-996C-4AF4-81BC-1487F041E2BF}" destId="{E8A76717-1252-45F0-B562-B34B03A48DD4}" srcOrd="1" destOrd="0" presId="urn:microsoft.com/office/officeart/2005/8/layout/radial4"/>
    <dgm:cxn modelId="{F72E6F3A-4445-4B8E-AAC4-1ED62D1E6E99}" type="presParOf" srcId="{39207003-996C-4AF4-81BC-1487F041E2BF}" destId="{DC03C85F-5C4E-453D-91DA-522BD7BCF92B}" srcOrd="2" destOrd="0" presId="urn:microsoft.com/office/officeart/2005/8/layout/radial4"/>
    <dgm:cxn modelId="{5DD20CCC-7B6E-48E7-9893-9FD3CAD6AB98}" type="presParOf" srcId="{39207003-996C-4AF4-81BC-1487F041E2BF}" destId="{57BAD58E-890D-4D26-AC09-01485650E1F4}" srcOrd="3" destOrd="0" presId="urn:microsoft.com/office/officeart/2005/8/layout/radial4"/>
    <dgm:cxn modelId="{FA5ACB24-0036-4D11-9DD4-A72F66E7AE10}" type="presParOf" srcId="{39207003-996C-4AF4-81BC-1487F041E2BF}" destId="{4F8EB23B-6D9A-446A-AB94-1A70C6C3222C}" srcOrd="4" destOrd="0" presId="urn:microsoft.com/office/officeart/2005/8/layout/radial4"/>
    <dgm:cxn modelId="{B4364846-9E15-4FFA-905F-C7F3EBA8DF21}" type="presParOf" srcId="{39207003-996C-4AF4-81BC-1487F041E2BF}" destId="{F77370CD-0D93-4817-884A-EB16788B9C7D}" srcOrd="5" destOrd="0" presId="urn:microsoft.com/office/officeart/2005/8/layout/radial4"/>
    <dgm:cxn modelId="{70BD8D58-D044-40AE-9CB6-3E7D10101485}" type="presParOf" srcId="{39207003-996C-4AF4-81BC-1487F041E2BF}" destId="{969099E8-409A-4746-92B7-AF354D482667}" srcOrd="6" destOrd="0" presId="urn:microsoft.com/office/officeart/2005/8/layout/radial4"/>
    <dgm:cxn modelId="{95FE07A9-DD12-4AA7-8798-531061179852}" type="presParOf" srcId="{39207003-996C-4AF4-81BC-1487F041E2BF}" destId="{86E56EFE-17CE-415E-AE50-4B808333BF78}" srcOrd="7" destOrd="0" presId="urn:microsoft.com/office/officeart/2005/8/layout/radial4"/>
    <dgm:cxn modelId="{6191A8EC-15B9-421F-BC0C-BB49FB9CF7D6}" type="presParOf" srcId="{39207003-996C-4AF4-81BC-1487F041E2BF}" destId="{3AB03309-D3F8-4CB2-91E1-92319D53C9E0}" srcOrd="8" destOrd="0" presId="urn:microsoft.com/office/officeart/2005/8/layout/radial4"/>
    <dgm:cxn modelId="{8271D437-0AD9-49F2-B864-AC68F43BAA4A}" type="presParOf" srcId="{39207003-996C-4AF4-81BC-1487F041E2BF}" destId="{62C5FA97-C876-40E5-864C-53643082CED2}" srcOrd="9" destOrd="0" presId="urn:microsoft.com/office/officeart/2005/8/layout/radial4"/>
    <dgm:cxn modelId="{D1B3A147-D061-4830-AB05-AAEC85D145C1}" type="presParOf" srcId="{39207003-996C-4AF4-81BC-1487F041E2BF}" destId="{CCCA2130-EB5E-4443-BB04-850A43587AC0}" srcOrd="10"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BCFC32-5834-4AE5-9475-49ED5F4FEDE5}" type="doc">
      <dgm:prSet loTypeId="urn:microsoft.com/office/officeart/2005/8/layout/hierarchy2" loCatId="hierarchy" qsTypeId="urn:microsoft.com/office/officeart/2005/8/quickstyle/simple3" qsCatId="simple" csTypeId="urn:microsoft.com/office/officeart/2005/8/colors/accent1_2" csCatId="accent1" phldr="1"/>
      <dgm:spPr/>
      <dgm:t>
        <a:bodyPr/>
        <a:lstStyle/>
        <a:p>
          <a:endParaRPr lang="en-GB"/>
        </a:p>
      </dgm:t>
    </dgm:pt>
    <dgm:pt modelId="{A8FED135-A902-4CF2-8E27-6D2E0E2017FE}">
      <dgm:prSet phldrT="[Text]" custT="1"/>
      <dgm:spPr>
        <a:solidFill>
          <a:schemeClr val="bg1">
            <a:lumMod val="85000"/>
          </a:schemeClr>
        </a:solidFill>
      </dgm:spPr>
      <dgm:t>
        <a:bodyPr/>
        <a:lstStyle/>
        <a:p>
          <a:pPr algn="ctr"/>
          <a:r>
            <a:rPr lang="en-GB" sz="1700" b="0" dirty="0">
              <a:solidFill>
                <a:srgbClr val="FF0000"/>
              </a:solidFill>
              <a:latin typeface="Times New Roman" pitchFamily="18" charset="0"/>
              <a:cs typeface="Times New Roman" pitchFamily="18" charset="0"/>
            </a:rPr>
            <a:t>Lack of work flows for COOs, CLAs &amp; CCOs on the system. </a:t>
          </a:r>
          <a:endParaRPr lang="en-GB" sz="1900" dirty="0">
            <a:solidFill>
              <a:srgbClr val="FF0000"/>
            </a:solidFill>
          </a:endParaRPr>
        </a:p>
      </dgm:t>
    </dgm:pt>
    <dgm:pt modelId="{CB9DFFBA-5C62-4606-87FE-1A536D43F1FB}" type="parTrans" cxnId="{97CA9052-036F-4908-AD12-552C4B5AA602}">
      <dgm:prSet/>
      <dgm:spPr/>
      <dgm:t>
        <a:bodyPr/>
        <a:lstStyle/>
        <a:p>
          <a:endParaRPr lang="en-GB"/>
        </a:p>
      </dgm:t>
    </dgm:pt>
    <dgm:pt modelId="{814A015D-61C9-4FDD-AB0F-E1F3D4666C9B}" type="sibTrans" cxnId="{97CA9052-036F-4908-AD12-552C4B5AA602}">
      <dgm:prSet/>
      <dgm:spPr/>
      <dgm:t>
        <a:bodyPr/>
        <a:lstStyle/>
        <a:p>
          <a:endParaRPr lang="en-GB"/>
        </a:p>
      </dgm:t>
    </dgm:pt>
    <dgm:pt modelId="{E3213937-7EB9-4B32-ACC3-33CD3169CF60}">
      <dgm:prSet phldrT="[Text]" custT="1"/>
      <dgm:spPr/>
      <dgm:t>
        <a:bodyPr/>
        <a:lstStyle/>
        <a:p>
          <a:r>
            <a:rPr lang="en-GB" sz="1600" dirty="0"/>
            <a:t>Lack of post registration guidelines.</a:t>
          </a:r>
          <a:endParaRPr lang="en-US" sz="1600" dirty="0"/>
        </a:p>
      </dgm:t>
    </dgm:pt>
    <dgm:pt modelId="{8969BBD2-6F33-428A-AF30-BE875862F8D3}" type="parTrans" cxnId="{7154FD91-19D9-40E1-9C14-82F2A9295B1F}">
      <dgm:prSet/>
      <dgm:spPr/>
      <dgm:t>
        <a:bodyPr/>
        <a:lstStyle/>
        <a:p>
          <a:endParaRPr lang="en-GB"/>
        </a:p>
      </dgm:t>
    </dgm:pt>
    <dgm:pt modelId="{B6133BB3-3F55-4FF0-8CF9-FCDE4FA5E225}" type="sibTrans" cxnId="{7154FD91-19D9-40E1-9C14-82F2A9295B1F}">
      <dgm:prSet/>
      <dgm:spPr/>
      <dgm:t>
        <a:bodyPr/>
        <a:lstStyle/>
        <a:p>
          <a:endParaRPr lang="en-GB"/>
        </a:p>
      </dgm:t>
    </dgm:pt>
    <dgm:pt modelId="{EFB0D340-2BDA-42F7-A3CC-EDD9AEBB73B5}">
      <dgm:prSet phldrT="[Text]" custT="1"/>
      <dgm:spPr>
        <a:solidFill>
          <a:schemeClr val="accent3"/>
        </a:solidFill>
      </dgm:spPr>
      <dgm:t>
        <a:bodyPr/>
        <a:lstStyle/>
        <a:p>
          <a:r>
            <a:rPr lang="en-GB" sz="1400" dirty="0">
              <a:solidFill>
                <a:schemeClr val="tx1">
                  <a:lumMod val="95000"/>
                  <a:lumOff val="5000"/>
                </a:schemeClr>
              </a:solidFill>
              <a:latin typeface="Times New Roman" pitchFamily="18" charset="0"/>
              <a:cs typeface="Times New Roman" pitchFamily="18" charset="0"/>
            </a:rPr>
            <a:t>Lack of Technical Staff in Districts where SLAAC is being implemented. </a:t>
          </a:r>
          <a:endParaRPr lang="en-US" sz="1400" dirty="0">
            <a:solidFill>
              <a:schemeClr val="tx1">
                <a:lumMod val="95000"/>
                <a:lumOff val="5000"/>
              </a:schemeClr>
            </a:solidFill>
            <a:latin typeface="Times New Roman" pitchFamily="18" charset="0"/>
            <a:cs typeface="Times New Roman" pitchFamily="18" charset="0"/>
          </a:endParaRPr>
        </a:p>
      </dgm:t>
    </dgm:pt>
    <dgm:pt modelId="{E5C14DCE-4D84-4066-BB33-7F204CD62708}" type="parTrans" cxnId="{2276CB79-CF48-418C-95F0-6E5C4C1B2C0C}">
      <dgm:prSet/>
      <dgm:spPr/>
      <dgm:t>
        <a:bodyPr/>
        <a:lstStyle/>
        <a:p>
          <a:endParaRPr lang="en-GB"/>
        </a:p>
      </dgm:t>
    </dgm:pt>
    <dgm:pt modelId="{55A1DF25-3148-4BED-81E5-FB12EF213A64}" type="sibTrans" cxnId="{2276CB79-CF48-418C-95F0-6E5C4C1B2C0C}">
      <dgm:prSet/>
      <dgm:spPr/>
      <dgm:t>
        <a:bodyPr/>
        <a:lstStyle/>
        <a:p>
          <a:endParaRPr lang="en-GB"/>
        </a:p>
      </dgm:t>
    </dgm:pt>
    <dgm:pt modelId="{2E71342F-B5BF-4E65-BA86-1D48D104819A}">
      <dgm:prSet phldrT="[Text]" custT="1"/>
      <dgm:spPr>
        <a:solidFill>
          <a:schemeClr val="accent2">
            <a:lumMod val="20000"/>
            <a:lumOff val="80000"/>
          </a:schemeClr>
        </a:solidFill>
      </dgm:spPr>
      <dgm:t>
        <a:bodyPr/>
        <a:lstStyle/>
        <a:p>
          <a:pPr algn="ctr"/>
          <a:r>
            <a:rPr lang="en-GB" sz="1400" dirty="0"/>
            <a:t>Cost of implementation is still high</a:t>
          </a:r>
          <a:endParaRPr lang="en-GB" sz="1600" dirty="0">
            <a:solidFill>
              <a:srgbClr val="0070C0"/>
            </a:solidFill>
          </a:endParaRPr>
        </a:p>
      </dgm:t>
    </dgm:pt>
    <dgm:pt modelId="{9209864C-FC3F-4902-A6AC-89836C421C8F}" type="parTrans" cxnId="{F63DD96A-C0CD-4F04-AB55-C71098986146}">
      <dgm:prSet/>
      <dgm:spPr/>
      <dgm:t>
        <a:bodyPr/>
        <a:lstStyle/>
        <a:p>
          <a:endParaRPr lang="en-GB"/>
        </a:p>
      </dgm:t>
    </dgm:pt>
    <dgm:pt modelId="{AC8A6251-F270-47E4-85E8-5512FA368488}" type="sibTrans" cxnId="{F63DD96A-C0CD-4F04-AB55-C71098986146}">
      <dgm:prSet/>
      <dgm:spPr/>
      <dgm:t>
        <a:bodyPr/>
        <a:lstStyle/>
        <a:p>
          <a:endParaRPr lang="en-GB"/>
        </a:p>
      </dgm:t>
    </dgm:pt>
    <dgm:pt modelId="{0EDD053C-4970-4D64-9DC4-217463C681E8}">
      <dgm:prSet phldrT="[Text]" custT="1"/>
      <dgm:spPr>
        <a:solidFill>
          <a:schemeClr val="accent4">
            <a:lumMod val="60000"/>
            <a:lumOff val="40000"/>
          </a:schemeClr>
        </a:solidFill>
      </dgm:spPr>
      <dgm:t>
        <a:bodyPr/>
        <a:lstStyle/>
        <a:p>
          <a:pPr algn="ctr"/>
          <a:r>
            <a:rPr lang="en-GB" sz="1800" dirty="0"/>
            <a:t>Political interference/ interventions.</a:t>
          </a:r>
        </a:p>
      </dgm:t>
    </dgm:pt>
    <dgm:pt modelId="{D399C7C9-D225-45B2-B5C9-F45BD075F3ED}" type="parTrans" cxnId="{BC3A08F9-5AA0-474C-B12E-CC7B3245DA37}">
      <dgm:prSet/>
      <dgm:spPr/>
      <dgm:t>
        <a:bodyPr/>
        <a:lstStyle/>
        <a:p>
          <a:endParaRPr lang="en-GB"/>
        </a:p>
      </dgm:t>
    </dgm:pt>
    <dgm:pt modelId="{D9AFAA84-93AB-44B1-8861-8C21812E6BEE}" type="sibTrans" cxnId="{BC3A08F9-5AA0-474C-B12E-CC7B3245DA37}">
      <dgm:prSet/>
      <dgm:spPr/>
      <dgm:t>
        <a:bodyPr/>
        <a:lstStyle/>
        <a:p>
          <a:endParaRPr lang="en-GB"/>
        </a:p>
      </dgm:t>
    </dgm:pt>
    <dgm:pt modelId="{FE217BED-93EF-4571-8075-9C24A929AD3C}">
      <dgm:prSet phldrT="[Text]" custT="1"/>
      <dgm:spPr/>
      <dgm:t>
        <a:bodyPr/>
        <a:lstStyle/>
        <a:p>
          <a:pPr algn="ctr">
            <a:lnSpc>
              <a:spcPct val="100000"/>
            </a:lnSpc>
          </a:pPr>
          <a:r>
            <a:rPr lang="en-GB" sz="1400" dirty="0"/>
            <a:t>Lack of infrastructure in most districts.</a:t>
          </a:r>
        </a:p>
      </dgm:t>
    </dgm:pt>
    <dgm:pt modelId="{F06774D4-2BAB-4CC9-9782-B1672DAF1F17}" type="parTrans" cxnId="{B3504ABF-6868-4DA0-B4BA-129732D855FF}">
      <dgm:prSet/>
      <dgm:spPr/>
      <dgm:t>
        <a:bodyPr/>
        <a:lstStyle/>
        <a:p>
          <a:endParaRPr lang="en-GB"/>
        </a:p>
      </dgm:t>
    </dgm:pt>
    <dgm:pt modelId="{EC29EFC4-D702-4772-9496-8E468DC17DD4}" type="sibTrans" cxnId="{B3504ABF-6868-4DA0-B4BA-129732D855FF}">
      <dgm:prSet/>
      <dgm:spPr/>
      <dgm:t>
        <a:bodyPr/>
        <a:lstStyle/>
        <a:p>
          <a:endParaRPr lang="en-GB"/>
        </a:p>
      </dgm:t>
    </dgm:pt>
    <dgm:pt modelId="{96B7AF6F-F4C7-4D70-A25C-4AAFFC7622A5}">
      <dgm:prSet custT="1"/>
      <dgm:spPr/>
      <dgm:t>
        <a:bodyPr/>
        <a:lstStyle/>
        <a:p>
          <a:r>
            <a:rPr lang="en-GB" sz="1200" b="1" dirty="0">
              <a:latin typeface="Times New Roman" pitchFamily="18" charset="0"/>
              <a:cs typeface="Times New Roman" pitchFamily="18" charset="0"/>
            </a:rPr>
            <a:t> Limited funds for most of the programmes.</a:t>
          </a:r>
          <a:endParaRPr lang="en-US" sz="1200" b="1" dirty="0">
            <a:latin typeface="Times New Roman" pitchFamily="18" charset="0"/>
            <a:cs typeface="Times New Roman" pitchFamily="18" charset="0"/>
          </a:endParaRPr>
        </a:p>
      </dgm:t>
    </dgm:pt>
    <dgm:pt modelId="{9BB21E93-B8F0-46A3-8D96-E0728C08F2AE}" type="parTrans" cxnId="{430875E5-BE47-40D6-819C-A249A11A9C2B}">
      <dgm:prSet/>
      <dgm:spPr/>
      <dgm:t>
        <a:bodyPr/>
        <a:lstStyle/>
        <a:p>
          <a:endParaRPr lang="en-GB"/>
        </a:p>
      </dgm:t>
    </dgm:pt>
    <dgm:pt modelId="{4ED59E0C-446B-4B5B-9071-9A668D8EDC64}" type="sibTrans" cxnId="{430875E5-BE47-40D6-819C-A249A11A9C2B}">
      <dgm:prSet/>
      <dgm:spPr/>
      <dgm:t>
        <a:bodyPr/>
        <a:lstStyle/>
        <a:p>
          <a:endParaRPr lang="en-GB"/>
        </a:p>
      </dgm:t>
    </dgm:pt>
    <dgm:pt modelId="{603EAE4E-5FEF-4A05-8497-C6E8C6411AE9}">
      <dgm:prSet phldrT="[Text]" custT="1"/>
      <dgm:spPr/>
      <dgm:t>
        <a:bodyPr/>
        <a:lstStyle/>
        <a:p>
          <a:pPr algn="ctr">
            <a:lnSpc>
              <a:spcPct val="100000"/>
            </a:lnSpc>
          </a:pPr>
          <a:r>
            <a:rPr lang="en-GB" sz="1400"/>
            <a:t>Need for Capacity building for both implementers and key stakeholders. </a:t>
          </a:r>
          <a:endParaRPr lang="en-GB" sz="1400" dirty="0"/>
        </a:p>
      </dgm:t>
    </dgm:pt>
    <dgm:pt modelId="{C18F267F-AC93-44E2-8B8A-6C2F093C44CE}" type="parTrans" cxnId="{901376EE-BDAB-4973-80F6-9079EF738C4E}">
      <dgm:prSet/>
      <dgm:spPr/>
      <dgm:t>
        <a:bodyPr/>
        <a:lstStyle/>
        <a:p>
          <a:endParaRPr lang="en-US"/>
        </a:p>
      </dgm:t>
    </dgm:pt>
    <dgm:pt modelId="{882EA218-0E91-4B14-B2A5-F728D1B67BF3}" type="sibTrans" cxnId="{901376EE-BDAB-4973-80F6-9079EF738C4E}">
      <dgm:prSet/>
      <dgm:spPr/>
      <dgm:t>
        <a:bodyPr/>
        <a:lstStyle/>
        <a:p>
          <a:endParaRPr lang="en-US"/>
        </a:p>
      </dgm:t>
    </dgm:pt>
    <dgm:pt modelId="{37D1D0DF-F774-4152-B0FB-3315F9E22111}" type="pres">
      <dgm:prSet presAssocID="{89BCFC32-5834-4AE5-9475-49ED5F4FEDE5}" presName="diagram" presStyleCnt="0">
        <dgm:presLayoutVars>
          <dgm:chPref val="1"/>
          <dgm:dir/>
          <dgm:animOne val="branch"/>
          <dgm:animLvl val="lvl"/>
          <dgm:resizeHandles val="exact"/>
        </dgm:presLayoutVars>
      </dgm:prSet>
      <dgm:spPr/>
    </dgm:pt>
    <dgm:pt modelId="{DD1DE282-B177-43B9-B823-4C984F3B59A2}" type="pres">
      <dgm:prSet presAssocID="{A8FED135-A902-4CF2-8E27-6D2E0E2017FE}" presName="root1" presStyleCnt="0"/>
      <dgm:spPr/>
    </dgm:pt>
    <dgm:pt modelId="{F15ECD54-AA54-4F82-9A2E-D69C011EE0CA}" type="pres">
      <dgm:prSet presAssocID="{A8FED135-A902-4CF2-8E27-6D2E0E2017FE}" presName="LevelOneTextNode" presStyleLbl="node0" presStyleIdx="0" presStyleCnt="1" custScaleX="112063" custScaleY="247469" custLinFactNeighborX="-647" custLinFactNeighborY="3953">
        <dgm:presLayoutVars>
          <dgm:chPref val="3"/>
        </dgm:presLayoutVars>
      </dgm:prSet>
      <dgm:spPr/>
    </dgm:pt>
    <dgm:pt modelId="{2F46BBBD-5CCC-4B16-9971-B2AAFE910487}" type="pres">
      <dgm:prSet presAssocID="{A8FED135-A902-4CF2-8E27-6D2E0E2017FE}" presName="level2hierChild" presStyleCnt="0"/>
      <dgm:spPr/>
    </dgm:pt>
    <dgm:pt modelId="{931BA2E5-6F97-408D-BE9B-72B7819A0D28}" type="pres">
      <dgm:prSet presAssocID="{8969BBD2-6F33-428A-AF30-BE875862F8D3}" presName="conn2-1" presStyleLbl="parChTrans1D2" presStyleIdx="0" presStyleCnt="3"/>
      <dgm:spPr/>
    </dgm:pt>
    <dgm:pt modelId="{810892F8-E530-4127-A783-1F1018F611DD}" type="pres">
      <dgm:prSet presAssocID="{8969BBD2-6F33-428A-AF30-BE875862F8D3}" presName="connTx" presStyleLbl="parChTrans1D2" presStyleIdx="0" presStyleCnt="3"/>
      <dgm:spPr/>
    </dgm:pt>
    <dgm:pt modelId="{198128EA-0512-468B-8F7D-89D0B2C838D0}" type="pres">
      <dgm:prSet presAssocID="{E3213937-7EB9-4B32-ACC3-33CD3169CF60}" presName="root2" presStyleCnt="0"/>
      <dgm:spPr/>
    </dgm:pt>
    <dgm:pt modelId="{1CCAB229-145E-42C4-86F2-999426AA3A1F}" type="pres">
      <dgm:prSet presAssocID="{E3213937-7EB9-4B32-ACC3-33CD3169CF60}" presName="LevelTwoTextNode" presStyleLbl="node2" presStyleIdx="0" presStyleCnt="3" custScaleX="139180" custScaleY="152835">
        <dgm:presLayoutVars>
          <dgm:chPref val="3"/>
        </dgm:presLayoutVars>
      </dgm:prSet>
      <dgm:spPr/>
    </dgm:pt>
    <dgm:pt modelId="{FCC41BCA-A94C-45CE-A2F4-53F9977BE356}" type="pres">
      <dgm:prSet presAssocID="{E3213937-7EB9-4B32-ACC3-33CD3169CF60}" presName="level3hierChild" presStyleCnt="0"/>
      <dgm:spPr/>
    </dgm:pt>
    <dgm:pt modelId="{DB8E7793-29FB-4E55-B3BE-07D68F5ED3D9}" type="pres">
      <dgm:prSet presAssocID="{E5C14DCE-4D84-4066-BB33-7F204CD62708}" presName="conn2-1" presStyleLbl="parChTrans1D3" presStyleIdx="0" presStyleCnt="4"/>
      <dgm:spPr/>
    </dgm:pt>
    <dgm:pt modelId="{73DB0980-1973-451A-91CA-155CBB65F9B0}" type="pres">
      <dgm:prSet presAssocID="{E5C14DCE-4D84-4066-BB33-7F204CD62708}" presName="connTx" presStyleLbl="parChTrans1D3" presStyleIdx="0" presStyleCnt="4"/>
      <dgm:spPr/>
    </dgm:pt>
    <dgm:pt modelId="{632E40D3-6195-4CAF-8F7B-06C34F8A9D8C}" type="pres">
      <dgm:prSet presAssocID="{EFB0D340-2BDA-42F7-A3CC-EDD9AEBB73B5}" presName="root2" presStyleCnt="0"/>
      <dgm:spPr/>
    </dgm:pt>
    <dgm:pt modelId="{B323B850-3CE9-4C23-A955-4246C2F65A36}" type="pres">
      <dgm:prSet presAssocID="{EFB0D340-2BDA-42F7-A3CC-EDD9AEBB73B5}" presName="LevelTwoTextNode" presStyleLbl="node3" presStyleIdx="0" presStyleCnt="4" custScaleX="215835" custScaleY="117070" custLinFactNeighborX="-7" custLinFactNeighborY="-42561">
        <dgm:presLayoutVars>
          <dgm:chPref val="3"/>
        </dgm:presLayoutVars>
      </dgm:prSet>
      <dgm:spPr/>
    </dgm:pt>
    <dgm:pt modelId="{7F3CB0D1-34F7-4396-AF82-33480D90150E}" type="pres">
      <dgm:prSet presAssocID="{EFB0D340-2BDA-42F7-A3CC-EDD9AEBB73B5}" presName="level3hierChild" presStyleCnt="0"/>
      <dgm:spPr/>
    </dgm:pt>
    <dgm:pt modelId="{CCAD2626-CAE3-4C55-A282-F120754A0E9F}" type="pres">
      <dgm:prSet presAssocID="{9209864C-FC3F-4902-A6AC-89836C421C8F}" presName="conn2-1" presStyleLbl="parChTrans1D3" presStyleIdx="1" presStyleCnt="4"/>
      <dgm:spPr/>
    </dgm:pt>
    <dgm:pt modelId="{AD3E1CAD-0DBF-45F5-84C5-BA95D32E0525}" type="pres">
      <dgm:prSet presAssocID="{9209864C-FC3F-4902-A6AC-89836C421C8F}" presName="connTx" presStyleLbl="parChTrans1D3" presStyleIdx="1" presStyleCnt="4"/>
      <dgm:spPr/>
    </dgm:pt>
    <dgm:pt modelId="{8B808DB8-687D-43E5-8609-647127C35568}" type="pres">
      <dgm:prSet presAssocID="{2E71342F-B5BF-4E65-BA86-1D48D104819A}" presName="root2" presStyleCnt="0"/>
      <dgm:spPr/>
    </dgm:pt>
    <dgm:pt modelId="{17A07542-5622-49AC-82C7-92CF2A92A3AE}" type="pres">
      <dgm:prSet presAssocID="{2E71342F-B5BF-4E65-BA86-1D48D104819A}" presName="LevelTwoTextNode" presStyleLbl="node3" presStyleIdx="1" presStyleCnt="4" custScaleX="192491" custScaleY="143457" custLinFactNeighborX="-788" custLinFactNeighborY="89852">
        <dgm:presLayoutVars>
          <dgm:chPref val="3"/>
        </dgm:presLayoutVars>
      </dgm:prSet>
      <dgm:spPr/>
    </dgm:pt>
    <dgm:pt modelId="{238E498B-F377-4F04-BA92-C74531080719}" type="pres">
      <dgm:prSet presAssocID="{2E71342F-B5BF-4E65-BA86-1D48D104819A}" presName="level3hierChild" presStyleCnt="0"/>
      <dgm:spPr/>
    </dgm:pt>
    <dgm:pt modelId="{091D54D8-2E75-4A67-AFBF-67D9EA3B70BB}" type="pres">
      <dgm:prSet presAssocID="{9BB21E93-B8F0-46A3-8D96-E0728C08F2AE}" presName="conn2-1" presStyleLbl="parChTrans1D3" presStyleIdx="2" presStyleCnt="4"/>
      <dgm:spPr/>
    </dgm:pt>
    <dgm:pt modelId="{311A1139-C0F7-4383-B59F-8622DCE4FD1B}" type="pres">
      <dgm:prSet presAssocID="{9BB21E93-B8F0-46A3-8D96-E0728C08F2AE}" presName="connTx" presStyleLbl="parChTrans1D3" presStyleIdx="2" presStyleCnt="4"/>
      <dgm:spPr/>
    </dgm:pt>
    <dgm:pt modelId="{3B91263B-7322-4CF2-966C-30974A043ACD}" type="pres">
      <dgm:prSet presAssocID="{96B7AF6F-F4C7-4D70-A25C-4AAFFC7622A5}" presName="root2" presStyleCnt="0"/>
      <dgm:spPr/>
    </dgm:pt>
    <dgm:pt modelId="{E095C9D6-6B3D-4533-80D8-83B70220B340}" type="pres">
      <dgm:prSet presAssocID="{96B7AF6F-F4C7-4D70-A25C-4AAFFC7622A5}" presName="LevelTwoTextNode" presStyleLbl="node3" presStyleIdx="2" presStyleCnt="4" custFlipVert="0" custScaleX="202899" custScaleY="45539" custLinFactY="-38977" custLinFactNeighborX="11609" custLinFactNeighborY="-100000">
        <dgm:presLayoutVars>
          <dgm:chPref val="3"/>
        </dgm:presLayoutVars>
      </dgm:prSet>
      <dgm:spPr/>
    </dgm:pt>
    <dgm:pt modelId="{854AE2A5-80C4-4BD0-B127-B1584D75CAA4}" type="pres">
      <dgm:prSet presAssocID="{96B7AF6F-F4C7-4D70-A25C-4AAFFC7622A5}" presName="level3hierChild" presStyleCnt="0"/>
      <dgm:spPr/>
    </dgm:pt>
    <dgm:pt modelId="{D393BCC8-D314-41DE-B307-D9D43BED3D4D}" type="pres">
      <dgm:prSet presAssocID="{D399C7C9-D225-45B2-B5C9-F45BD075F3ED}" presName="conn2-1" presStyleLbl="parChTrans1D2" presStyleIdx="1" presStyleCnt="3"/>
      <dgm:spPr/>
    </dgm:pt>
    <dgm:pt modelId="{321503C2-D5A6-4C52-B9D6-072E8FB33024}" type="pres">
      <dgm:prSet presAssocID="{D399C7C9-D225-45B2-B5C9-F45BD075F3ED}" presName="connTx" presStyleLbl="parChTrans1D2" presStyleIdx="1" presStyleCnt="3"/>
      <dgm:spPr/>
    </dgm:pt>
    <dgm:pt modelId="{42C5D6C4-DD28-4EDC-90F7-B2343A5E0AFF}" type="pres">
      <dgm:prSet presAssocID="{0EDD053C-4970-4D64-9DC4-217463C681E8}" presName="root2" presStyleCnt="0"/>
      <dgm:spPr/>
    </dgm:pt>
    <dgm:pt modelId="{4B34B48A-8CD5-4B14-BAFF-E0BBBDC7A353}" type="pres">
      <dgm:prSet presAssocID="{0EDD053C-4970-4D64-9DC4-217463C681E8}" presName="LevelTwoTextNode" presStyleLbl="node2" presStyleIdx="1" presStyleCnt="3" custScaleY="189554">
        <dgm:presLayoutVars>
          <dgm:chPref val="3"/>
        </dgm:presLayoutVars>
      </dgm:prSet>
      <dgm:spPr/>
    </dgm:pt>
    <dgm:pt modelId="{C67F3CF8-C052-4DBA-9FEF-3214ED531BB7}" type="pres">
      <dgm:prSet presAssocID="{0EDD053C-4970-4D64-9DC4-217463C681E8}" presName="level3hierChild" presStyleCnt="0"/>
      <dgm:spPr/>
    </dgm:pt>
    <dgm:pt modelId="{FA10596E-79B4-4C82-8525-2BA5D44F6F67}" type="pres">
      <dgm:prSet presAssocID="{F06774D4-2BAB-4CC9-9782-B1672DAF1F17}" presName="conn2-1" presStyleLbl="parChTrans1D3" presStyleIdx="3" presStyleCnt="4"/>
      <dgm:spPr/>
    </dgm:pt>
    <dgm:pt modelId="{02CAB20F-3266-4BF6-9C84-FFA99598D406}" type="pres">
      <dgm:prSet presAssocID="{F06774D4-2BAB-4CC9-9782-B1672DAF1F17}" presName="connTx" presStyleLbl="parChTrans1D3" presStyleIdx="3" presStyleCnt="4"/>
      <dgm:spPr/>
    </dgm:pt>
    <dgm:pt modelId="{51523991-D454-4418-B41D-ACD96F6847AF}" type="pres">
      <dgm:prSet presAssocID="{FE217BED-93EF-4571-8075-9C24A929AD3C}" presName="root2" presStyleCnt="0"/>
      <dgm:spPr/>
    </dgm:pt>
    <dgm:pt modelId="{FDFCEB12-5497-465E-9CEF-C73160EBF83B}" type="pres">
      <dgm:prSet presAssocID="{FE217BED-93EF-4571-8075-9C24A929AD3C}" presName="LevelTwoTextNode" presStyleLbl="node3" presStyleIdx="3" presStyleCnt="4" custScaleX="192397" custScaleY="98858" custLinFactNeighborY="19756">
        <dgm:presLayoutVars>
          <dgm:chPref val="3"/>
        </dgm:presLayoutVars>
      </dgm:prSet>
      <dgm:spPr/>
    </dgm:pt>
    <dgm:pt modelId="{2853A531-CC78-44E9-AD41-2C54CEF830F0}" type="pres">
      <dgm:prSet presAssocID="{FE217BED-93EF-4571-8075-9C24A929AD3C}" presName="level3hierChild" presStyleCnt="0"/>
      <dgm:spPr/>
    </dgm:pt>
    <dgm:pt modelId="{AAE9941C-A549-4B45-BB04-F9A3697A6D72}" type="pres">
      <dgm:prSet presAssocID="{C18F267F-AC93-44E2-8B8A-6C2F093C44CE}" presName="conn2-1" presStyleLbl="parChTrans1D2" presStyleIdx="2" presStyleCnt="3"/>
      <dgm:spPr/>
    </dgm:pt>
    <dgm:pt modelId="{096807B1-FB4C-48D2-89A3-CF5C015FF1C0}" type="pres">
      <dgm:prSet presAssocID="{C18F267F-AC93-44E2-8B8A-6C2F093C44CE}" presName="connTx" presStyleLbl="parChTrans1D2" presStyleIdx="2" presStyleCnt="3"/>
      <dgm:spPr/>
    </dgm:pt>
    <dgm:pt modelId="{926069A3-496E-49A9-A111-925F40B538A5}" type="pres">
      <dgm:prSet presAssocID="{603EAE4E-5FEF-4A05-8497-C6E8C6411AE9}" presName="root2" presStyleCnt="0"/>
      <dgm:spPr/>
    </dgm:pt>
    <dgm:pt modelId="{FD1F7AC6-0AEF-4AF7-ABF9-FA9D2FA5A6D7}" type="pres">
      <dgm:prSet presAssocID="{603EAE4E-5FEF-4A05-8497-C6E8C6411AE9}" presName="LevelTwoTextNode" presStyleLbl="node2" presStyleIdx="2" presStyleCnt="3">
        <dgm:presLayoutVars>
          <dgm:chPref val="3"/>
        </dgm:presLayoutVars>
      </dgm:prSet>
      <dgm:spPr/>
    </dgm:pt>
    <dgm:pt modelId="{45DA9C68-2C13-4261-B91A-A2518A44BEA0}" type="pres">
      <dgm:prSet presAssocID="{603EAE4E-5FEF-4A05-8497-C6E8C6411AE9}" presName="level3hierChild" presStyleCnt="0"/>
      <dgm:spPr/>
    </dgm:pt>
  </dgm:ptLst>
  <dgm:cxnLst>
    <dgm:cxn modelId="{E90DDD13-F353-47A1-8B07-0EC3969F7CE2}" type="presOf" srcId="{0EDD053C-4970-4D64-9DC4-217463C681E8}" destId="{4B34B48A-8CD5-4B14-BAFF-E0BBBDC7A353}" srcOrd="0" destOrd="0" presId="urn:microsoft.com/office/officeart/2005/8/layout/hierarchy2"/>
    <dgm:cxn modelId="{36A6F316-D32F-48E6-B7F9-0455BD26D279}" type="presOf" srcId="{F06774D4-2BAB-4CC9-9782-B1672DAF1F17}" destId="{02CAB20F-3266-4BF6-9C84-FFA99598D406}" srcOrd="1" destOrd="0" presId="urn:microsoft.com/office/officeart/2005/8/layout/hierarchy2"/>
    <dgm:cxn modelId="{1A2DA85B-AAED-4CBB-A5EF-662142E74FF4}" type="presOf" srcId="{F06774D4-2BAB-4CC9-9782-B1672DAF1F17}" destId="{FA10596E-79B4-4C82-8525-2BA5D44F6F67}" srcOrd="0" destOrd="0" presId="urn:microsoft.com/office/officeart/2005/8/layout/hierarchy2"/>
    <dgm:cxn modelId="{98319241-43B1-4841-A1C4-5ECE2468E481}" type="presOf" srcId="{9209864C-FC3F-4902-A6AC-89836C421C8F}" destId="{AD3E1CAD-0DBF-45F5-84C5-BA95D32E0525}" srcOrd="1" destOrd="0" presId="urn:microsoft.com/office/officeart/2005/8/layout/hierarchy2"/>
    <dgm:cxn modelId="{0CA19945-7870-45D6-BF67-A630689D53CE}" type="presOf" srcId="{9BB21E93-B8F0-46A3-8D96-E0728C08F2AE}" destId="{311A1139-C0F7-4383-B59F-8622DCE4FD1B}" srcOrd="1" destOrd="0" presId="urn:microsoft.com/office/officeart/2005/8/layout/hierarchy2"/>
    <dgm:cxn modelId="{D0104449-F0AF-4270-AB54-0348C699A98C}" type="presOf" srcId="{9209864C-FC3F-4902-A6AC-89836C421C8F}" destId="{CCAD2626-CAE3-4C55-A282-F120754A0E9F}" srcOrd="0" destOrd="0" presId="urn:microsoft.com/office/officeart/2005/8/layout/hierarchy2"/>
    <dgm:cxn modelId="{F63DD96A-C0CD-4F04-AB55-C71098986146}" srcId="{E3213937-7EB9-4B32-ACC3-33CD3169CF60}" destId="{2E71342F-B5BF-4E65-BA86-1D48D104819A}" srcOrd="1" destOrd="0" parTransId="{9209864C-FC3F-4902-A6AC-89836C421C8F}" sibTransId="{AC8A6251-F270-47E4-85E8-5512FA368488}"/>
    <dgm:cxn modelId="{765F4C6E-3A45-4251-8AF7-656708AC20B9}" type="presOf" srcId="{603EAE4E-5FEF-4A05-8497-C6E8C6411AE9}" destId="{FD1F7AC6-0AEF-4AF7-ABF9-FA9D2FA5A6D7}" srcOrd="0" destOrd="0" presId="urn:microsoft.com/office/officeart/2005/8/layout/hierarchy2"/>
    <dgm:cxn modelId="{4B72546F-2CCB-4322-8EBE-438346D776EE}" type="presOf" srcId="{D399C7C9-D225-45B2-B5C9-F45BD075F3ED}" destId="{321503C2-D5A6-4C52-B9D6-072E8FB33024}" srcOrd="1" destOrd="0" presId="urn:microsoft.com/office/officeart/2005/8/layout/hierarchy2"/>
    <dgm:cxn modelId="{DCA51552-66EF-41F6-8557-7F1525CA433A}" type="presOf" srcId="{8969BBD2-6F33-428A-AF30-BE875862F8D3}" destId="{810892F8-E530-4127-A783-1F1018F611DD}" srcOrd="1" destOrd="0" presId="urn:microsoft.com/office/officeart/2005/8/layout/hierarchy2"/>
    <dgm:cxn modelId="{97CA9052-036F-4908-AD12-552C4B5AA602}" srcId="{89BCFC32-5834-4AE5-9475-49ED5F4FEDE5}" destId="{A8FED135-A902-4CF2-8E27-6D2E0E2017FE}" srcOrd="0" destOrd="0" parTransId="{CB9DFFBA-5C62-4606-87FE-1A536D43F1FB}" sibTransId="{814A015D-61C9-4FDD-AB0F-E1F3D4666C9B}"/>
    <dgm:cxn modelId="{2276CB79-CF48-418C-95F0-6E5C4C1B2C0C}" srcId="{E3213937-7EB9-4B32-ACC3-33CD3169CF60}" destId="{EFB0D340-2BDA-42F7-A3CC-EDD9AEBB73B5}" srcOrd="0" destOrd="0" parTransId="{E5C14DCE-4D84-4066-BB33-7F204CD62708}" sibTransId="{55A1DF25-3148-4BED-81E5-FB12EF213A64}"/>
    <dgm:cxn modelId="{F0338984-E6D8-4D4E-8A53-FDF1C953F729}" type="presOf" srcId="{8969BBD2-6F33-428A-AF30-BE875862F8D3}" destId="{931BA2E5-6F97-408D-BE9B-72B7819A0D28}" srcOrd="0" destOrd="0" presId="urn:microsoft.com/office/officeart/2005/8/layout/hierarchy2"/>
    <dgm:cxn modelId="{4399F08B-CC2B-42A3-ACD6-69929B630AF2}" type="presOf" srcId="{D399C7C9-D225-45B2-B5C9-F45BD075F3ED}" destId="{D393BCC8-D314-41DE-B307-D9D43BED3D4D}" srcOrd="0" destOrd="0" presId="urn:microsoft.com/office/officeart/2005/8/layout/hierarchy2"/>
    <dgm:cxn modelId="{7154FD91-19D9-40E1-9C14-82F2A9295B1F}" srcId="{A8FED135-A902-4CF2-8E27-6D2E0E2017FE}" destId="{E3213937-7EB9-4B32-ACC3-33CD3169CF60}" srcOrd="0" destOrd="0" parTransId="{8969BBD2-6F33-428A-AF30-BE875862F8D3}" sibTransId="{B6133BB3-3F55-4FF0-8CF9-FCDE4FA5E225}"/>
    <dgm:cxn modelId="{7541E5AC-0924-4EFF-9491-52F2E46B9D78}" type="presOf" srcId="{9BB21E93-B8F0-46A3-8D96-E0728C08F2AE}" destId="{091D54D8-2E75-4A67-AFBF-67D9EA3B70BB}" srcOrd="0" destOrd="0" presId="urn:microsoft.com/office/officeart/2005/8/layout/hierarchy2"/>
    <dgm:cxn modelId="{3C5E25AD-0E37-4D3B-8913-FD0BC1C9F838}" type="presOf" srcId="{A8FED135-A902-4CF2-8E27-6D2E0E2017FE}" destId="{F15ECD54-AA54-4F82-9A2E-D69C011EE0CA}" srcOrd="0" destOrd="0" presId="urn:microsoft.com/office/officeart/2005/8/layout/hierarchy2"/>
    <dgm:cxn modelId="{6001A3AF-617D-428A-8171-E7E70E638E09}" type="presOf" srcId="{FE217BED-93EF-4571-8075-9C24A929AD3C}" destId="{FDFCEB12-5497-465E-9CEF-C73160EBF83B}" srcOrd="0" destOrd="0" presId="urn:microsoft.com/office/officeart/2005/8/layout/hierarchy2"/>
    <dgm:cxn modelId="{9B7110B6-C948-4E11-AD2B-8E881FF1451C}" type="presOf" srcId="{EFB0D340-2BDA-42F7-A3CC-EDD9AEBB73B5}" destId="{B323B850-3CE9-4C23-A955-4246C2F65A36}" srcOrd="0" destOrd="0" presId="urn:microsoft.com/office/officeart/2005/8/layout/hierarchy2"/>
    <dgm:cxn modelId="{2BE811BC-0697-4F4C-A553-230B15615E49}" type="presOf" srcId="{C18F267F-AC93-44E2-8B8A-6C2F093C44CE}" destId="{096807B1-FB4C-48D2-89A3-CF5C015FF1C0}" srcOrd="1" destOrd="0" presId="urn:microsoft.com/office/officeart/2005/8/layout/hierarchy2"/>
    <dgm:cxn modelId="{B3504ABF-6868-4DA0-B4BA-129732D855FF}" srcId="{0EDD053C-4970-4D64-9DC4-217463C681E8}" destId="{FE217BED-93EF-4571-8075-9C24A929AD3C}" srcOrd="0" destOrd="0" parTransId="{F06774D4-2BAB-4CC9-9782-B1672DAF1F17}" sibTransId="{EC29EFC4-D702-4772-9496-8E468DC17DD4}"/>
    <dgm:cxn modelId="{3A30EEC7-3659-4524-9148-C7BAA0F05EA1}" type="presOf" srcId="{C18F267F-AC93-44E2-8B8A-6C2F093C44CE}" destId="{AAE9941C-A549-4B45-BB04-F9A3697A6D72}" srcOrd="0" destOrd="0" presId="urn:microsoft.com/office/officeart/2005/8/layout/hierarchy2"/>
    <dgm:cxn modelId="{61C3FEC7-0D62-4E2E-A398-438FB8FF68CF}" type="presOf" srcId="{E3213937-7EB9-4B32-ACC3-33CD3169CF60}" destId="{1CCAB229-145E-42C4-86F2-999426AA3A1F}" srcOrd="0" destOrd="0" presId="urn:microsoft.com/office/officeart/2005/8/layout/hierarchy2"/>
    <dgm:cxn modelId="{FE025ECC-58C5-459F-B1AA-4B2051673327}" type="presOf" srcId="{2E71342F-B5BF-4E65-BA86-1D48D104819A}" destId="{17A07542-5622-49AC-82C7-92CF2A92A3AE}" srcOrd="0" destOrd="0" presId="urn:microsoft.com/office/officeart/2005/8/layout/hierarchy2"/>
    <dgm:cxn modelId="{3FD8E1DB-B9C2-435C-8604-284317F4DA9D}" type="presOf" srcId="{E5C14DCE-4D84-4066-BB33-7F204CD62708}" destId="{73DB0980-1973-451A-91CA-155CBB65F9B0}" srcOrd="1" destOrd="0" presId="urn:microsoft.com/office/officeart/2005/8/layout/hierarchy2"/>
    <dgm:cxn modelId="{02E98AE1-6A81-43B4-8EAE-D08301B4F84F}" type="presOf" srcId="{96B7AF6F-F4C7-4D70-A25C-4AAFFC7622A5}" destId="{E095C9D6-6B3D-4533-80D8-83B70220B340}" srcOrd="0" destOrd="0" presId="urn:microsoft.com/office/officeart/2005/8/layout/hierarchy2"/>
    <dgm:cxn modelId="{901316E2-0DF0-4533-BDA3-75F0CDD2E7A8}" type="presOf" srcId="{E5C14DCE-4D84-4066-BB33-7F204CD62708}" destId="{DB8E7793-29FB-4E55-B3BE-07D68F5ED3D9}" srcOrd="0" destOrd="0" presId="urn:microsoft.com/office/officeart/2005/8/layout/hierarchy2"/>
    <dgm:cxn modelId="{430875E5-BE47-40D6-819C-A249A11A9C2B}" srcId="{E3213937-7EB9-4B32-ACC3-33CD3169CF60}" destId="{96B7AF6F-F4C7-4D70-A25C-4AAFFC7622A5}" srcOrd="2" destOrd="0" parTransId="{9BB21E93-B8F0-46A3-8D96-E0728C08F2AE}" sibTransId="{4ED59E0C-446B-4B5B-9071-9A668D8EDC64}"/>
    <dgm:cxn modelId="{901376EE-BDAB-4973-80F6-9079EF738C4E}" srcId="{A8FED135-A902-4CF2-8E27-6D2E0E2017FE}" destId="{603EAE4E-5FEF-4A05-8497-C6E8C6411AE9}" srcOrd="2" destOrd="0" parTransId="{C18F267F-AC93-44E2-8B8A-6C2F093C44CE}" sibTransId="{882EA218-0E91-4B14-B2A5-F728D1B67BF3}"/>
    <dgm:cxn modelId="{C6BEB4F2-238B-4DDD-ADF0-EE2330AD8749}" type="presOf" srcId="{89BCFC32-5834-4AE5-9475-49ED5F4FEDE5}" destId="{37D1D0DF-F774-4152-B0FB-3315F9E22111}" srcOrd="0" destOrd="0" presId="urn:microsoft.com/office/officeart/2005/8/layout/hierarchy2"/>
    <dgm:cxn modelId="{BC3A08F9-5AA0-474C-B12E-CC7B3245DA37}" srcId="{A8FED135-A902-4CF2-8E27-6D2E0E2017FE}" destId="{0EDD053C-4970-4D64-9DC4-217463C681E8}" srcOrd="1" destOrd="0" parTransId="{D399C7C9-D225-45B2-B5C9-F45BD075F3ED}" sibTransId="{D9AFAA84-93AB-44B1-8861-8C21812E6BEE}"/>
    <dgm:cxn modelId="{A46F692C-CEC6-4D30-A686-88C1B12AE52E}" type="presParOf" srcId="{37D1D0DF-F774-4152-B0FB-3315F9E22111}" destId="{DD1DE282-B177-43B9-B823-4C984F3B59A2}" srcOrd="0" destOrd="0" presId="urn:microsoft.com/office/officeart/2005/8/layout/hierarchy2"/>
    <dgm:cxn modelId="{C528470F-9587-4136-8E34-33CC2E9C6C89}" type="presParOf" srcId="{DD1DE282-B177-43B9-B823-4C984F3B59A2}" destId="{F15ECD54-AA54-4F82-9A2E-D69C011EE0CA}" srcOrd="0" destOrd="0" presId="urn:microsoft.com/office/officeart/2005/8/layout/hierarchy2"/>
    <dgm:cxn modelId="{C249533F-AD7F-482D-8800-7192D9256153}" type="presParOf" srcId="{DD1DE282-B177-43B9-B823-4C984F3B59A2}" destId="{2F46BBBD-5CCC-4B16-9971-B2AAFE910487}" srcOrd="1" destOrd="0" presId="urn:microsoft.com/office/officeart/2005/8/layout/hierarchy2"/>
    <dgm:cxn modelId="{C2DEC9B1-577A-4AD4-9F8E-1BF88668C57E}" type="presParOf" srcId="{2F46BBBD-5CCC-4B16-9971-B2AAFE910487}" destId="{931BA2E5-6F97-408D-BE9B-72B7819A0D28}" srcOrd="0" destOrd="0" presId="urn:microsoft.com/office/officeart/2005/8/layout/hierarchy2"/>
    <dgm:cxn modelId="{C34575C6-2FCE-4118-97A6-69EC456D046B}" type="presParOf" srcId="{931BA2E5-6F97-408D-BE9B-72B7819A0D28}" destId="{810892F8-E530-4127-A783-1F1018F611DD}" srcOrd="0" destOrd="0" presId="urn:microsoft.com/office/officeart/2005/8/layout/hierarchy2"/>
    <dgm:cxn modelId="{4DA20F87-2676-4016-B3B4-5E55DD0A5341}" type="presParOf" srcId="{2F46BBBD-5CCC-4B16-9971-B2AAFE910487}" destId="{198128EA-0512-468B-8F7D-89D0B2C838D0}" srcOrd="1" destOrd="0" presId="urn:microsoft.com/office/officeart/2005/8/layout/hierarchy2"/>
    <dgm:cxn modelId="{A29D7B6F-2874-4389-93C3-BE92C70B396C}" type="presParOf" srcId="{198128EA-0512-468B-8F7D-89D0B2C838D0}" destId="{1CCAB229-145E-42C4-86F2-999426AA3A1F}" srcOrd="0" destOrd="0" presId="urn:microsoft.com/office/officeart/2005/8/layout/hierarchy2"/>
    <dgm:cxn modelId="{23C6EB04-D8EA-46F2-9DAA-5FA455A4BA99}" type="presParOf" srcId="{198128EA-0512-468B-8F7D-89D0B2C838D0}" destId="{FCC41BCA-A94C-45CE-A2F4-53F9977BE356}" srcOrd="1" destOrd="0" presId="urn:microsoft.com/office/officeart/2005/8/layout/hierarchy2"/>
    <dgm:cxn modelId="{A29C62F9-3E3A-4AF2-9730-55171F93A036}" type="presParOf" srcId="{FCC41BCA-A94C-45CE-A2F4-53F9977BE356}" destId="{DB8E7793-29FB-4E55-B3BE-07D68F5ED3D9}" srcOrd="0" destOrd="0" presId="urn:microsoft.com/office/officeart/2005/8/layout/hierarchy2"/>
    <dgm:cxn modelId="{0C508729-417C-4B02-A77B-FC3AD9DA16C0}" type="presParOf" srcId="{DB8E7793-29FB-4E55-B3BE-07D68F5ED3D9}" destId="{73DB0980-1973-451A-91CA-155CBB65F9B0}" srcOrd="0" destOrd="0" presId="urn:microsoft.com/office/officeart/2005/8/layout/hierarchy2"/>
    <dgm:cxn modelId="{4B380061-128B-4E70-B63D-809B293EFE54}" type="presParOf" srcId="{FCC41BCA-A94C-45CE-A2F4-53F9977BE356}" destId="{632E40D3-6195-4CAF-8F7B-06C34F8A9D8C}" srcOrd="1" destOrd="0" presId="urn:microsoft.com/office/officeart/2005/8/layout/hierarchy2"/>
    <dgm:cxn modelId="{B104842F-0301-46C1-AFF9-878D714A1D70}" type="presParOf" srcId="{632E40D3-6195-4CAF-8F7B-06C34F8A9D8C}" destId="{B323B850-3CE9-4C23-A955-4246C2F65A36}" srcOrd="0" destOrd="0" presId="urn:microsoft.com/office/officeart/2005/8/layout/hierarchy2"/>
    <dgm:cxn modelId="{CE929357-CDD3-41E7-87A7-CB75532B2CFA}" type="presParOf" srcId="{632E40D3-6195-4CAF-8F7B-06C34F8A9D8C}" destId="{7F3CB0D1-34F7-4396-AF82-33480D90150E}" srcOrd="1" destOrd="0" presId="urn:microsoft.com/office/officeart/2005/8/layout/hierarchy2"/>
    <dgm:cxn modelId="{ED4EEB37-EBDA-40BA-95F8-B7B1D4CC3ACC}" type="presParOf" srcId="{FCC41BCA-A94C-45CE-A2F4-53F9977BE356}" destId="{CCAD2626-CAE3-4C55-A282-F120754A0E9F}" srcOrd="2" destOrd="0" presId="urn:microsoft.com/office/officeart/2005/8/layout/hierarchy2"/>
    <dgm:cxn modelId="{2FA44041-6823-4C44-A38A-568796407B43}" type="presParOf" srcId="{CCAD2626-CAE3-4C55-A282-F120754A0E9F}" destId="{AD3E1CAD-0DBF-45F5-84C5-BA95D32E0525}" srcOrd="0" destOrd="0" presId="urn:microsoft.com/office/officeart/2005/8/layout/hierarchy2"/>
    <dgm:cxn modelId="{1FAB3237-6074-44AB-AF46-F86DB334FB80}" type="presParOf" srcId="{FCC41BCA-A94C-45CE-A2F4-53F9977BE356}" destId="{8B808DB8-687D-43E5-8609-647127C35568}" srcOrd="3" destOrd="0" presId="urn:microsoft.com/office/officeart/2005/8/layout/hierarchy2"/>
    <dgm:cxn modelId="{9877A54A-C259-4445-B463-ECAAF0FEA617}" type="presParOf" srcId="{8B808DB8-687D-43E5-8609-647127C35568}" destId="{17A07542-5622-49AC-82C7-92CF2A92A3AE}" srcOrd="0" destOrd="0" presId="urn:microsoft.com/office/officeart/2005/8/layout/hierarchy2"/>
    <dgm:cxn modelId="{333477A3-E8DE-46F2-93EC-0D385E62206E}" type="presParOf" srcId="{8B808DB8-687D-43E5-8609-647127C35568}" destId="{238E498B-F377-4F04-BA92-C74531080719}" srcOrd="1" destOrd="0" presId="urn:microsoft.com/office/officeart/2005/8/layout/hierarchy2"/>
    <dgm:cxn modelId="{678E5A8D-043B-4329-9F8E-EF12879E82CF}" type="presParOf" srcId="{FCC41BCA-A94C-45CE-A2F4-53F9977BE356}" destId="{091D54D8-2E75-4A67-AFBF-67D9EA3B70BB}" srcOrd="4" destOrd="0" presId="urn:microsoft.com/office/officeart/2005/8/layout/hierarchy2"/>
    <dgm:cxn modelId="{5ACAB9DA-152A-4F5C-B951-AA90689DE2FD}" type="presParOf" srcId="{091D54D8-2E75-4A67-AFBF-67D9EA3B70BB}" destId="{311A1139-C0F7-4383-B59F-8622DCE4FD1B}" srcOrd="0" destOrd="0" presId="urn:microsoft.com/office/officeart/2005/8/layout/hierarchy2"/>
    <dgm:cxn modelId="{4B303E18-6B88-448B-A295-0AADFBDB708A}" type="presParOf" srcId="{FCC41BCA-A94C-45CE-A2F4-53F9977BE356}" destId="{3B91263B-7322-4CF2-966C-30974A043ACD}" srcOrd="5" destOrd="0" presId="urn:microsoft.com/office/officeart/2005/8/layout/hierarchy2"/>
    <dgm:cxn modelId="{A4184E97-F121-43B8-A1A0-1F934A9B19CE}" type="presParOf" srcId="{3B91263B-7322-4CF2-966C-30974A043ACD}" destId="{E095C9D6-6B3D-4533-80D8-83B70220B340}" srcOrd="0" destOrd="0" presId="urn:microsoft.com/office/officeart/2005/8/layout/hierarchy2"/>
    <dgm:cxn modelId="{F8749995-0E69-4874-AE6B-157D5CBB12B9}" type="presParOf" srcId="{3B91263B-7322-4CF2-966C-30974A043ACD}" destId="{854AE2A5-80C4-4BD0-B127-B1584D75CAA4}" srcOrd="1" destOrd="0" presId="urn:microsoft.com/office/officeart/2005/8/layout/hierarchy2"/>
    <dgm:cxn modelId="{1D0CE9B5-7E12-410A-ABB5-1D5DE708565F}" type="presParOf" srcId="{2F46BBBD-5CCC-4B16-9971-B2AAFE910487}" destId="{D393BCC8-D314-41DE-B307-D9D43BED3D4D}" srcOrd="2" destOrd="0" presId="urn:microsoft.com/office/officeart/2005/8/layout/hierarchy2"/>
    <dgm:cxn modelId="{07A1F0C7-93B7-40BE-B86F-3F700894A60A}" type="presParOf" srcId="{D393BCC8-D314-41DE-B307-D9D43BED3D4D}" destId="{321503C2-D5A6-4C52-B9D6-072E8FB33024}" srcOrd="0" destOrd="0" presId="urn:microsoft.com/office/officeart/2005/8/layout/hierarchy2"/>
    <dgm:cxn modelId="{2DBD1379-A718-45DA-988F-9E6CBCBFC843}" type="presParOf" srcId="{2F46BBBD-5CCC-4B16-9971-B2AAFE910487}" destId="{42C5D6C4-DD28-4EDC-90F7-B2343A5E0AFF}" srcOrd="3" destOrd="0" presId="urn:microsoft.com/office/officeart/2005/8/layout/hierarchy2"/>
    <dgm:cxn modelId="{59D8AFEE-4AB9-41F0-8AD0-DE35E6606C59}" type="presParOf" srcId="{42C5D6C4-DD28-4EDC-90F7-B2343A5E0AFF}" destId="{4B34B48A-8CD5-4B14-BAFF-E0BBBDC7A353}" srcOrd="0" destOrd="0" presId="urn:microsoft.com/office/officeart/2005/8/layout/hierarchy2"/>
    <dgm:cxn modelId="{3108CFA2-6033-485E-B48B-22A2DFC326D5}" type="presParOf" srcId="{42C5D6C4-DD28-4EDC-90F7-B2343A5E0AFF}" destId="{C67F3CF8-C052-4DBA-9FEF-3214ED531BB7}" srcOrd="1" destOrd="0" presId="urn:microsoft.com/office/officeart/2005/8/layout/hierarchy2"/>
    <dgm:cxn modelId="{85E63798-6EB4-458F-A211-037BD689DBDE}" type="presParOf" srcId="{C67F3CF8-C052-4DBA-9FEF-3214ED531BB7}" destId="{FA10596E-79B4-4C82-8525-2BA5D44F6F67}" srcOrd="0" destOrd="0" presId="urn:microsoft.com/office/officeart/2005/8/layout/hierarchy2"/>
    <dgm:cxn modelId="{91D7B596-C065-4A82-9E34-47CB26919860}" type="presParOf" srcId="{FA10596E-79B4-4C82-8525-2BA5D44F6F67}" destId="{02CAB20F-3266-4BF6-9C84-FFA99598D406}" srcOrd="0" destOrd="0" presId="urn:microsoft.com/office/officeart/2005/8/layout/hierarchy2"/>
    <dgm:cxn modelId="{24B6947A-B265-455A-AD82-031720460C4A}" type="presParOf" srcId="{C67F3CF8-C052-4DBA-9FEF-3214ED531BB7}" destId="{51523991-D454-4418-B41D-ACD96F6847AF}" srcOrd="1" destOrd="0" presId="urn:microsoft.com/office/officeart/2005/8/layout/hierarchy2"/>
    <dgm:cxn modelId="{D7622C2B-D30D-4548-855B-4B77B5251FB9}" type="presParOf" srcId="{51523991-D454-4418-B41D-ACD96F6847AF}" destId="{FDFCEB12-5497-465E-9CEF-C73160EBF83B}" srcOrd="0" destOrd="0" presId="urn:microsoft.com/office/officeart/2005/8/layout/hierarchy2"/>
    <dgm:cxn modelId="{5F880EC5-7950-4972-8F0E-1009C145181B}" type="presParOf" srcId="{51523991-D454-4418-B41D-ACD96F6847AF}" destId="{2853A531-CC78-44E9-AD41-2C54CEF830F0}" srcOrd="1" destOrd="0" presId="urn:microsoft.com/office/officeart/2005/8/layout/hierarchy2"/>
    <dgm:cxn modelId="{FD2ABA6F-FB64-4CC4-9F88-BA5A6CF981BF}" type="presParOf" srcId="{2F46BBBD-5CCC-4B16-9971-B2AAFE910487}" destId="{AAE9941C-A549-4B45-BB04-F9A3697A6D72}" srcOrd="4" destOrd="0" presId="urn:microsoft.com/office/officeart/2005/8/layout/hierarchy2"/>
    <dgm:cxn modelId="{FFD77AD2-DDE4-4B2C-ADDA-2C084A278FB5}" type="presParOf" srcId="{AAE9941C-A549-4B45-BB04-F9A3697A6D72}" destId="{096807B1-FB4C-48D2-89A3-CF5C015FF1C0}" srcOrd="0" destOrd="0" presId="urn:microsoft.com/office/officeart/2005/8/layout/hierarchy2"/>
    <dgm:cxn modelId="{4EB417E3-32A6-40BB-8E98-4B85288A00EA}" type="presParOf" srcId="{2F46BBBD-5CCC-4B16-9971-B2AAFE910487}" destId="{926069A3-496E-49A9-A111-925F40B538A5}" srcOrd="5" destOrd="0" presId="urn:microsoft.com/office/officeart/2005/8/layout/hierarchy2"/>
    <dgm:cxn modelId="{1AB01859-A9F0-42FF-8DCE-6638F5F112F4}" type="presParOf" srcId="{926069A3-496E-49A9-A111-925F40B538A5}" destId="{FD1F7AC6-0AEF-4AF7-ABF9-FA9D2FA5A6D7}" srcOrd="0" destOrd="0" presId="urn:microsoft.com/office/officeart/2005/8/layout/hierarchy2"/>
    <dgm:cxn modelId="{FC55E253-CBDE-478F-AD02-220CE8455024}" type="presParOf" srcId="{926069A3-496E-49A9-A111-925F40B538A5}" destId="{45DA9C68-2C13-4261-B91A-A2518A44BEA0}"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AE1C96-00AD-4E23-A665-C084B535035B}">
      <dsp:nvSpPr>
        <dsp:cNvPr id="0" name=""/>
        <dsp:cNvSpPr/>
      </dsp:nvSpPr>
      <dsp:spPr>
        <a:xfrm>
          <a:off x="3002314" y="2372768"/>
          <a:ext cx="1758245" cy="175824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GB" sz="2100" kern="1200" dirty="0"/>
            <a:t>Immediate Actions</a:t>
          </a:r>
          <a:endParaRPr lang="en-US" sz="2100" kern="1200" dirty="0"/>
        </a:p>
      </dsp:txBody>
      <dsp:txXfrm>
        <a:off x="3259803" y="2630257"/>
        <a:ext cx="1243267" cy="1243267"/>
      </dsp:txXfrm>
    </dsp:sp>
    <dsp:sp modelId="{E8A76717-1252-45F0-B562-B34B03A48DD4}">
      <dsp:nvSpPr>
        <dsp:cNvPr id="0" name=""/>
        <dsp:cNvSpPr/>
      </dsp:nvSpPr>
      <dsp:spPr>
        <a:xfrm rot="10800000">
          <a:off x="1298927" y="3001341"/>
          <a:ext cx="1609700" cy="501100"/>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C03C85F-5C4E-453D-91DA-522BD7BCF92B}">
      <dsp:nvSpPr>
        <dsp:cNvPr id="0" name=""/>
        <dsp:cNvSpPr/>
      </dsp:nvSpPr>
      <dsp:spPr>
        <a:xfrm>
          <a:off x="463760" y="2583758"/>
          <a:ext cx="1670333" cy="1336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GB" sz="1200" kern="1200" dirty="0"/>
            <a:t>Establishment of an NLP  Secretariat to coordinate reforms</a:t>
          </a:r>
          <a:endParaRPr lang="en-US" sz="1200" kern="1200" dirty="0"/>
        </a:p>
      </dsp:txBody>
      <dsp:txXfrm>
        <a:off x="502898" y="2622896"/>
        <a:ext cx="1592057" cy="1257990"/>
      </dsp:txXfrm>
    </dsp:sp>
    <dsp:sp modelId="{57BAD58E-890D-4D26-AC09-01485650E1F4}">
      <dsp:nvSpPr>
        <dsp:cNvPr id="0" name=""/>
        <dsp:cNvSpPr/>
      </dsp:nvSpPr>
      <dsp:spPr>
        <a:xfrm rot="13500000">
          <a:off x="1819591" y="1744346"/>
          <a:ext cx="1609700" cy="501100"/>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F8EB23B-6D9A-446A-AB94-1A70C6C3222C}">
      <dsp:nvSpPr>
        <dsp:cNvPr id="0" name=""/>
        <dsp:cNvSpPr/>
      </dsp:nvSpPr>
      <dsp:spPr>
        <a:xfrm>
          <a:off x="1220160" y="757648"/>
          <a:ext cx="1670333" cy="1336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GB" sz="1200" kern="1200" dirty="0"/>
            <a:t>Establishment  of  a Multi- Sectoral and Multi disciplinary Committee to oversee the implementation of the reforms.</a:t>
          </a:r>
          <a:endParaRPr lang="en-US" sz="1200" kern="1200" dirty="0"/>
        </a:p>
      </dsp:txBody>
      <dsp:txXfrm>
        <a:off x="1259298" y="796786"/>
        <a:ext cx="1592057" cy="1257990"/>
      </dsp:txXfrm>
    </dsp:sp>
    <dsp:sp modelId="{F77370CD-0D93-4817-884A-EB16788B9C7D}">
      <dsp:nvSpPr>
        <dsp:cNvPr id="0" name=""/>
        <dsp:cNvSpPr/>
      </dsp:nvSpPr>
      <dsp:spPr>
        <a:xfrm rot="16200000">
          <a:off x="3076587" y="1223682"/>
          <a:ext cx="1609700" cy="501100"/>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69099E8-409A-4746-92B7-AF354D482667}">
      <dsp:nvSpPr>
        <dsp:cNvPr id="0" name=""/>
        <dsp:cNvSpPr/>
      </dsp:nvSpPr>
      <dsp:spPr>
        <a:xfrm>
          <a:off x="3046270" y="1248"/>
          <a:ext cx="1670333" cy="1336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GB" sz="1200" kern="1200" dirty="0"/>
            <a:t>Undertake Stakeholder mapping and Engagement exercise  for all actors</a:t>
          </a:r>
          <a:endParaRPr lang="en-US" sz="1200" kern="1200" dirty="0"/>
        </a:p>
      </dsp:txBody>
      <dsp:txXfrm>
        <a:off x="3085408" y="40386"/>
        <a:ext cx="1592057" cy="1257990"/>
      </dsp:txXfrm>
    </dsp:sp>
    <dsp:sp modelId="{86E56EFE-17CE-415E-AE50-4B808333BF78}">
      <dsp:nvSpPr>
        <dsp:cNvPr id="0" name=""/>
        <dsp:cNvSpPr/>
      </dsp:nvSpPr>
      <dsp:spPr>
        <a:xfrm rot="18900000">
          <a:off x="4333582" y="1744346"/>
          <a:ext cx="1609700" cy="501100"/>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AB03309-D3F8-4CB2-91E1-92319D53C9E0}">
      <dsp:nvSpPr>
        <dsp:cNvPr id="0" name=""/>
        <dsp:cNvSpPr/>
      </dsp:nvSpPr>
      <dsp:spPr>
        <a:xfrm>
          <a:off x="4872381" y="757648"/>
          <a:ext cx="1670333" cy="1336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GB" sz="1200" kern="1200" dirty="0"/>
            <a:t>Undertake Capacity Building, Training, and Land Rights Civic Education and Awareness Programmes for all actors</a:t>
          </a:r>
          <a:endParaRPr lang="en-US" sz="1200" kern="1200" dirty="0"/>
        </a:p>
      </dsp:txBody>
      <dsp:txXfrm>
        <a:off x="4911519" y="796786"/>
        <a:ext cx="1592057" cy="1257990"/>
      </dsp:txXfrm>
    </dsp:sp>
    <dsp:sp modelId="{62C5FA97-C876-40E5-864C-53643082CED2}">
      <dsp:nvSpPr>
        <dsp:cNvPr id="0" name=""/>
        <dsp:cNvSpPr/>
      </dsp:nvSpPr>
      <dsp:spPr>
        <a:xfrm>
          <a:off x="4854246" y="3001341"/>
          <a:ext cx="1609700" cy="501100"/>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CCA2130-EB5E-4443-BB04-850A43587AC0}">
      <dsp:nvSpPr>
        <dsp:cNvPr id="0" name=""/>
        <dsp:cNvSpPr/>
      </dsp:nvSpPr>
      <dsp:spPr>
        <a:xfrm>
          <a:off x="5628780" y="2583758"/>
          <a:ext cx="1670333" cy="1336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GB" sz="1200" kern="1200" dirty="0"/>
            <a:t>Sensitisation and awareness creation for technical staff on NLP content</a:t>
          </a:r>
          <a:endParaRPr lang="en-US" sz="1200" kern="1200" dirty="0"/>
        </a:p>
      </dsp:txBody>
      <dsp:txXfrm>
        <a:off x="5667918" y="2622896"/>
        <a:ext cx="1592057" cy="12579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5ECD54-AA54-4F82-9A2E-D69C011EE0CA}">
      <dsp:nvSpPr>
        <dsp:cNvPr id="0" name=""/>
        <dsp:cNvSpPr/>
      </dsp:nvSpPr>
      <dsp:spPr>
        <a:xfrm>
          <a:off x="0" y="1968628"/>
          <a:ext cx="1805695" cy="1993761"/>
        </a:xfrm>
        <a:prstGeom prst="roundRect">
          <a:avLst>
            <a:gd name="adj" fmla="val 10000"/>
          </a:avLst>
        </a:prstGeom>
        <a:solidFill>
          <a:schemeClr val="bg1">
            <a:lumMod val="8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b="0" kern="1200" dirty="0">
              <a:solidFill>
                <a:srgbClr val="FF0000"/>
              </a:solidFill>
              <a:latin typeface="Times New Roman" pitchFamily="18" charset="0"/>
              <a:cs typeface="Times New Roman" pitchFamily="18" charset="0"/>
            </a:rPr>
            <a:t>Lack of work flows for COOs, CLAs &amp; CCOs on the system. </a:t>
          </a:r>
          <a:endParaRPr lang="en-GB" sz="1900" kern="1200" dirty="0">
            <a:solidFill>
              <a:srgbClr val="FF0000"/>
            </a:solidFill>
          </a:endParaRPr>
        </a:p>
      </dsp:txBody>
      <dsp:txXfrm>
        <a:off x="52887" y="2021515"/>
        <a:ext cx="1699921" cy="1887987"/>
      </dsp:txXfrm>
    </dsp:sp>
    <dsp:sp modelId="{931BA2E5-6F97-408D-BE9B-72B7819A0D28}">
      <dsp:nvSpPr>
        <dsp:cNvPr id="0" name=""/>
        <dsp:cNvSpPr/>
      </dsp:nvSpPr>
      <dsp:spPr>
        <a:xfrm rot="17610657">
          <a:off x="1312277" y="2198628"/>
          <a:ext cx="1641782" cy="28273"/>
        </a:xfrm>
        <a:custGeom>
          <a:avLst/>
          <a:gdLst/>
          <a:ahLst/>
          <a:cxnLst/>
          <a:rect l="0" t="0" r="0" b="0"/>
          <a:pathLst>
            <a:path>
              <a:moveTo>
                <a:pt x="0" y="14136"/>
              </a:moveTo>
              <a:lnTo>
                <a:pt x="1641782" y="1413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092124" y="2171720"/>
        <a:ext cx="82089" cy="82089"/>
      </dsp:txXfrm>
    </dsp:sp>
    <dsp:sp modelId="{1CCAB229-145E-42C4-86F2-999426AA3A1F}">
      <dsp:nvSpPr>
        <dsp:cNvPr id="0" name=""/>
        <dsp:cNvSpPr/>
      </dsp:nvSpPr>
      <dsp:spPr>
        <a:xfrm>
          <a:off x="2460643" y="844355"/>
          <a:ext cx="2242637" cy="1231331"/>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Lack of post registration guidelines.</a:t>
          </a:r>
          <a:endParaRPr lang="en-US" sz="1600" kern="1200" dirty="0"/>
        </a:p>
      </dsp:txBody>
      <dsp:txXfrm>
        <a:off x="2496707" y="880419"/>
        <a:ext cx="2170509" cy="1159203"/>
      </dsp:txXfrm>
    </dsp:sp>
    <dsp:sp modelId="{DB8E7793-29FB-4E55-B3BE-07D68F5ED3D9}">
      <dsp:nvSpPr>
        <dsp:cNvPr id="0" name=""/>
        <dsp:cNvSpPr/>
      </dsp:nvSpPr>
      <dsp:spPr>
        <a:xfrm rot="18186167">
          <a:off x="4435518" y="951670"/>
          <a:ext cx="1179941" cy="28273"/>
        </a:xfrm>
        <a:custGeom>
          <a:avLst/>
          <a:gdLst/>
          <a:ahLst/>
          <a:cxnLst/>
          <a:rect l="0" t="0" r="0" b="0"/>
          <a:pathLst>
            <a:path>
              <a:moveTo>
                <a:pt x="0" y="14136"/>
              </a:moveTo>
              <a:lnTo>
                <a:pt x="1179941" y="1413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995990" y="936308"/>
        <a:ext cx="58997" cy="58997"/>
      </dsp:txXfrm>
    </dsp:sp>
    <dsp:sp modelId="{B323B850-3CE9-4C23-A955-4246C2F65A36}">
      <dsp:nvSpPr>
        <dsp:cNvPr id="0" name=""/>
        <dsp:cNvSpPr/>
      </dsp:nvSpPr>
      <dsp:spPr>
        <a:xfrm>
          <a:off x="5347696" y="0"/>
          <a:ext cx="3477796" cy="943187"/>
        </a:xfrm>
        <a:prstGeom prst="roundRect">
          <a:avLst>
            <a:gd name="adj" fmla="val 10000"/>
          </a:avLst>
        </a:prstGeom>
        <a:solidFill>
          <a:schemeClr val="accent3"/>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lumMod val="95000"/>
                  <a:lumOff val="5000"/>
                </a:schemeClr>
              </a:solidFill>
              <a:latin typeface="Times New Roman" pitchFamily="18" charset="0"/>
              <a:cs typeface="Times New Roman" pitchFamily="18" charset="0"/>
            </a:rPr>
            <a:t>Lack of Technical Staff in Districts where SLAAC is being implemented. </a:t>
          </a:r>
          <a:endParaRPr lang="en-US" sz="1400" kern="1200" dirty="0">
            <a:solidFill>
              <a:schemeClr val="tx1">
                <a:lumMod val="95000"/>
                <a:lumOff val="5000"/>
              </a:schemeClr>
            </a:solidFill>
            <a:latin typeface="Times New Roman" pitchFamily="18" charset="0"/>
            <a:cs typeface="Times New Roman" pitchFamily="18" charset="0"/>
          </a:endParaRPr>
        </a:p>
      </dsp:txBody>
      <dsp:txXfrm>
        <a:off x="5375321" y="27625"/>
        <a:ext cx="3422546" cy="887937"/>
      </dsp:txXfrm>
    </dsp:sp>
    <dsp:sp modelId="{CCAD2626-CAE3-4C55-A282-F120754A0E9F}">
      <dsp:nvSpPr>
        <dsp:cNvPr id="0" name=""/>
        <dsp:cNvSpPr/>
      </dsp:nvSpPr>
      <dsp:spPr>
        <a:xfrm rot="3481388">
          <a:off x="4422652" y="1951910"/>
          <a:ext cx="1193087" cy="28273"/>
        </a:xfrm>
        <a:custGeom>
          <a:avLst/>
          <a:gdLst/>
          <a:ahLst/>
          <a:cxnLst/>
          <a:rect l="0" t="0" r="0" b="0"/>
          <a:pathLst>
            <a:path>
              <a:moveTo>
                <a:pt x="0" y="14136"/>
              </a:moveTo>
              <a:lnTo>
                <a:pt x="1193087" y="1413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989369" y="1936219"/>
        <a:ext cx="59654" cy="59654"/>
      </dsp:txXfrm>
    </dsp:sp>
    <dsp:sp modelId="{17A07542-5622-49AC-82C7-92CF2A92A3AE}">
      <dsp:nvSpPr>
        <dsp:cNvPr id="0" name=""/>
        <dsp:cNvSpPr/>
      </dsp:nvSpPr>
      <dsp:spPr>
        <a:xfrm>
          <a:off x="5335112" y="1894183"/>
          <a:ext cx="3101649" cy="1155777"/>
        </a:xfrm>
        <a:prstGeom prst="roundRect">
          <a:avLst>
            <a:gd name="adj" fmla="val 10000"/>
          </a:avLst>
        </a:prstGeom>
        <a:solidFill>
          <a:schemeClr val="accent2">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Cost of implementation is still high</a:t>
          </a:r>
          <a:endParaRPr lang="en-GB" sz="1600" kern="1200" dirty="0">
            <a:solidFill>
              <a:srgbClr val="0070C0"/>
            </a:solidFill>
          </a:endParaRPr>
        </a:p>
      </dsp:txBody>
      <dsp:txXfrm>
        <a:off x="5368964" y="1928035"/>
        <a:ext cx="3033945" cy="1088073"/>
      </dsp:txXfrm>
    </dsp:sp>
    <dsp:sp modelId="{091D54D8-2E75-4A67-AFBF-67D9EA3B70BB}">
      <dsp:nvSpPr>
        <dsp:cNvPr id="0" name=""/>
        <dsp:cNvSpPr/>
      </dsp:nvSpPr>
      <dsp:spPr>
        <a:xfrm rot="209118">
          <a:off x="4702510" y="1471208"/>
          <a:ext cx="833128" cy="28273"/>
        </a:xfrm>
        <a:custGeom>
          <a:avLst/>
          <a:gdLst/>
          <a:ahLst/>
          <a:cxnLst/>
          <a:rect l="0" t="0" r="0" b="0"/>
          <a:pathLst>
            <a:path>
              <a:moveTo>
                <a:pt x="0" y="14136"/>
              </a:moveTo>
              <a:lnTo>
                <a:pt x="833128" y="1413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098246" y="1464516"/>
        <a:ext cx="41656" cy="41656"/>
      </dsp:txXfrm>
    </dsp:sp>
    <dsp:sp modelId="{E095C9D6-6B3D-4533-80D8-83B70220B340}">
      <dsp:nvSpPr>
        <dsp:cNvPr id="0" name=""/>
        <dsp:cNvSpPr/>
      </dsp:nvSpPr>
      <dsp:spPr>
        <a:xfrm>
          <a:off x="5534868" y="1327224"/>
          <a:ext cx="3269356" cy="36688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b="1" kern="1200" dirty="0">
              <a:latin typeface="Times New Roman" pitchFamily="18" charset="0"/>
              <a:cs typeface="Times New Roman" pitchFamily="18" charset="0"/>
            </a:rPr>
            <a:t> Limited funds for most of the programmes.</a:t>
          </a:r>
          <a:endParaRPr lang="en-US" sz="1200" b="1" kern="1200" dirty="0">
            <a:latin typeface="Times New Roman" pitchFamily="18" charset="0"/>
            <a:cs typeface="Times New Roman" pitchFamily="18" charset="0"/>
          </a:endParaRPr>
        </a:p>
      </dsp:txBody>
      <dsp:txXfrm>
        <a:off x="5545614" y="1337970"/>
        <a:ext cx="3247864" cy="345397"/>
      </dsp:txXfrm>
    </dsp:sp>
    <dsp:sp modelId="{D393BCC8-D314-41DE-B307-D9D43BED3D4D}">
      <dsp:nvSpPr>
        <dsp:cNvPr id="0" name=""/>
        <dsp:cNvSpPr/>
      </dsp:nvSpPr>
      <dsp:spPr>
        <a:xfrm rot="1757313">
          <a:off x="1757698" y="3135056"/>
          <a:ext cx="750942" cy="28273"/>
        </a:xfrm>
        <a:custGeom>
          <a:avLst/>
          <a:gdLst/>
          <a:ahLst/>
          <a:cxnLst/>
          <a:rect l="0" t="0" r="0" b="0"/>
          <a:pathLst>
            <a:path>
              <a:moveTo>
                <a:pt x="0" y="14136"/>
              </a:moveTo>
              <a:lnTo>
                <a:pt x="750942" y="1413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114395" y="3130419"/>
        <a:ext cx="37547" cy="37547"/>
      </dsp:txXfrm>
    </dsp:sp>
    <dsp:sp modelId="{4B34B48A-8CD5-4B14-BAFF-E0BBBDC7A353}">
      <dsp:nvSpPr>
        <dsp:cNvPr id="0" name=""/>
        <dsp:cNvSpPr/>
      </dsp:nvSpPr>
      <dsp:spPr>
        <a:xfrm>
          <a:off x="2460643" y="2569295"/>
          <a:ext cx="1611321" cy="1527162"/>
        </a:xfrm>
        <a:prstGeom prst="roundRect">
          <a:avLst>
            <a:gd name="adj" fmla="val 10000"/>
          </a:avLst>
        </a:prstGeom>
        <a:solidFill>
          <a:schemeClr val="accent4">
            <a:lumMod val="60000"/>
            <a:lumOff val="4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t>Political interference/ interventions.</a:t>
          </a:r>
        </a:p>
      </dsp:txBody>
      <dsp:txXfrm>
        <a:off x="2505372" y="2614024"/>
        <a:ext cx="1521863" cy="1437704"/>
      </dsp:txXfrm>
    </dsp:sp>
    <dsp:sp modelId="{FA10596E-79B4-4C82-8525-2BA5D44F6F67}">
      <dsp:nvSpPr>
        <dsp:cNvPr id="0" name=""/>
        <dsp:cNvSpPr/>
      </dsp:nvSpPr>
      <dsp:spPr>
        <a:xfrm rot="832299">
          <a:off x="4062283" y="3398323"/>
          <a:ext cx="663891" cy="28273"/>
        </a:xfrm>
        <a:custGeom>
          <a:avLst/>
          <a:gdLst/>
          <a:ahLst/>
          <a:cxnLst/>
          <a:rect l="0" t="0" r="0" b="0"/>
          <a:pathLst>
            <a:path>
              <a:moveTo>
                <a:pt x="0" y="14136"/>
              </a:moveTo>
              <a:lnTo>
                <a:pt x="663891" y="1413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377632" y="3395862"/>
        <a:ext cx="33194" cy="33194"/>
      </dsp:txXfrm>
    </dsp:sp>
    <dsp:sp modelId="{FDFCEB12-5497-465E-9CEF-C73160EBF83B}">
      <dsp:nvSpPr>
        <dsp:cNvPr id="0" name=""/>
        <dsp:cNvSpPr/>
      </dsp:nvSpPr>
      <dsp:spPr>
        <a:xfrm>
          <a:off x="4716493" y="3093812"/>
          <a:ext cx="3100135" cy="796460"/>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100000"/>
            </a:lnSpc>
            <a:spcBef>
              <a:spcPct val="0"/>
            </a:spcBef>
            <a:spcAft>
              <a:spcPct val="35000"/>
            </a:spcAft>
            <a:buNone/>
          </a:pPr>
          <a:r>
            <a:rPr lang="en-GB" sz="1400" kern="1200" dirty="0"/>
            <a:t>Lack of infrastructure in most districts.</a:t>
          </a:r>
        </a:p>
      </dsp:txBody>
      <dsp:txXfrm>
        <a:off x="4739821" y="3117140"/>
        <a:ext cx="3053479" cy="749804"/>
      </dsp:txXfrm>
    </dsp:sp>
    <dsp:sp modelId="{AAE9941C-A549-4B45-BB04-F9A3697A6D72}">
      <dsp:nvSpPr>
        <dsp:cNvPr id="0" name=""/>
        <dsp:cNvSpPr/>
      </dsp:nvSpPr>
      <dsp:spPr>
        <a:xfrm rot="4104299">
          <a:off x="1243401" y="3778687"/>
          <a:ext cx="1779536" cy="28273"/>
        </a:xfrm>
        <a:custGeom>
          <a:avLst/>
          <a:gdLst/>
          <a:ahLst/>
          <a:cxnLst/>
          <a:rect l="0" t="0" r="0" b="0"/>
          <a:pathLst>
            <a:path>
              <a:moveTo>
                <a:pt x="0" y="14136"/>
              </a:moveTo>
              <a:lnTo>
                <a:pt x="1779536" y="1413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088680" y="3748335"/>
        <a:ext cx="88976" cy="88976"/>
      </dsp:txXfrm>
    </dsp:sp>
    <dsp:sp modelId="{FD1F7AC6-0AEF-4AF7-ABF9-FA9D2FA5A6D7}">
      <dsp:nvSpPr>
        <dsp:cNvPr id="0" name=""/>
        <dsp:cNvSpPr/>
      </dsp:nvSpPr>
      <dsp:spPr>
        <a:xfrm>
          <a:off x="2460643" y="4217307"/>
          <a:ext cx="1611321" cy="805660"/>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100000"/>
            </a:lnSpc>
            <a:spcBef>
              <a:spcPct val="0"/>
            </a:spcBef>
            <a:spcAft>
              <a:spcPct val="35000"/>
            </a:spcAft>
            <a:buNone/>
          </a:pPr>
          <a:r>
            <a:rPr lang="en-GB" sz="1400" kern="1200"/>
            <a:t>Need for Capacity building for both implementers and key stakeholders. </a:t>
          </a:r>
          <a:endParaRPr lang="en-GB" sz="1400" kern="1200" dirty="0"/>
        </a:p>
      </dsp:txBody>
      <dsp:txXfrm>
        <a:off x="2484240" y="4240904"/>
        <a:ext cx="1564127" cy="758466"/>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4958" cy="494186"/>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51099" y="1"/>
            <a:ext cx="2944958" cy="494186"/>
          </a:xfrm>
          <a:prstGeom prst="rect">
            <a:avLst/>
          </a:prstGeom>
        </p:spPr>
        <p:txBody>
          <a:bodyPr vert="horz" lIns="91440" tIns="45720" rIns="91440" bIns="45720" rtlCol="0"/>
          <a:lstStyle>
            <a:lvl1pPr algn="r">
              <a:defRPr sz="1200"/>
            </a:lvl1pPr>
          </a:lstStyle>
          <a:p>
            <a:fld id="{7C535D0B-3C1F-4718-A3E0-0740A39D6CEC}" type="datetimeFigureOut">
              <a:rPr lang="en-US" smtClean="0"/>
              <a:pPr/>
              <a:t>6/22/2023</a:t>
            </a:fld>
            <a:endParaRPr lang="en-GB" dirty="0"/>
          </a:p>
        </p:txBody>
      </p:sp>
      <p:sp>
        <p:nvSpPr>
          <p:cNvPr id="4" name="Footer Placeholder 3"/>
          <p:cNvSpPr>
            <a:spLocks noGrp="1"/>
          </p:cNvSpPr>
          <p:nvPr>
            <p:ph type="ftr" sz="quarter" idx="2"/>
          </p:nvPr>
        </p:nvSpPr>
        <p:spPr>
          <a:xfrm>
            <a:off x="1" y="9376900"/>
            <a:ext cx="2944958" cy="494185"/>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1099" y="9376900"/>
            <a:ext cx="2944958" cy="494185"/>
          </a:xfrm>
          <a:prstGeom prst="rect">
            <a:avLst/>
          </a:prstGeom>
        </p:spPr>
        <p:txBody>
          <a:bodyPr vert="horz" lIns="91440" tIns="45720" rIns="91440" bIns="45720" rtlCol="0" anchor="b"/>
          <a:lstStyle>
            <a:lvl1pPr algn="r">
              <a:defRPr sz="1200"/>
            </a:lvl1pPr>
          </a:lstStyle>
          <a:p>
            <a:fld id="{24228EEE-2F49-4051-8976-66793005F26B}" type="slidenum">
              <a:rPr lang="en-GB" smtClean="0"/>
              <a:pPr/>
              <a:t>‹#›</a:t>
            </a:fld>
            <a:endParaRPr lang="en-GB" dirty="0"/>
          </a:p>
        </p:txBody>
      </p:sp>
    </p:spTree>
    <p:extLst>
      <p:ext uri="{BB962C8B-B14F-4D97-AF65-F5344CB8AC3E}">
        <p14:creationId xmlns:p14="http://schemas.microsoft.com/office/powerpoint/2010/main" val="12479544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42D78334-9E68-42C6-A42D-275AF50E5C15}" type="datetimeFigureOut">
              <a:rPr lang="en-US" smtClean="0"/>
              <a:pPr/>
              <a:t>6/22/2023</a:t>
            </a:fld>
            <a:endParaRPr lang="en-US" dirty="0"/>
          </a:p>
        </p:txBody>
      </p:sp>
      <p:sp>
        <p:nvSpPr>
          <p:cNvPr id="4" name="Slide Image Placeholder 3"/>
          <p:cNvSpPr>
            <a:spLocks noGrp="1" noRot="1" noChangeAspect="1"/>
          </p:cNvSpPr>
          <p:nvPr>
            <p:ph type="sldImg" idx="2"/>
          </p:nvPr>
        </p:nvSpPr>
        <p:spPr>
          <a:xfrm>
            <a:off x="1208088" y="1235075"/>
            <a:ext cx="4381500" cy="3330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768" y="4751219"/>
            <a:ext cx="5438140" cy="388736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7319"/>
            <a:ext cx="2945659" cy="49534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3" y="9377319"/>
            <a:ext cx="2945659" cy="495347"/>
          </a:xfrm>
          <a:prstGeom prst="rect">
            <a:avLst/>
          </a:prstGeom>
        </p:spPr>
        <p:txBody>
          <a:bodyPr vert="horz" lIns="91440" tIns="45720" rIns="91440" bIns="45720" rtlCol="0" anchor="b"/>
          <a:lstStyle>
            <a:lvl1pPr algn="r">
              <a:defRPr sz="1200"/>
            </a:lvl1pPr>
          </a:lstStyle>
          <a:p>
            <a:fld id="{C8473F91-7C00-40AB-8E84-E6C53AED842C}" type="slidenum">
              <a:rPr lang="en-US" smtClean="0"/>
              <a:pPr/>
              <a:t>‹#›</a:t>
            </a:fld>
            <a:endParaRPr lang="en-US" dirty="0"/>
          </a:p>
        </p:txBody>
      </p:sp>
    </p:spTree>
    <p:extLst>
      <p:ext uri="{BB962C8B-B14F-4D97-AF65-F5344CB8AC3E}">
        <p14:creationId xmlns:p14="http://schemas.microsoft.com/office/powerpoint/2010/main" val="2255881234"/>
      </p:ext>
    </p:extLst>
  </p:cSld>
  <p:clrMap bg1="lt1" tx1="dk1" bg2="lt2" tx2="dk2" accent1="accent1" accent2="accent2" accent3="accent3" accent4="accent4" accent5="accent5" accent6="accent6" hlink="hlink" folHlink="folHlink"/>
  <p:notesStyle>
    <a:lvl1pPr marL="0" algn="l" defTabSz="993523" rtl="0" eaLnBrk="1" latinLnBrk="0" hangingPunct="1">
      <a:defRPr sz="1300" kern="1200">
        <a:solidFill>
          <a:schemeClr val="tx1"/>
        </a:solidFill>
        <a:latin typeface="+mn-lt"/>
        <a:ea typeface="+mn-ea"/>
        <a:cs typeface="+mn-cs"/>
      </a:defRPr>
    </a:lvl1pPr>
    <a:lvl2pPr marL="496761" algn="l" defTabSz="993523" rtl="0" eaLnBrk="1" latinLnBrk="0" hangingPunct="1">
      <a:defRPr sz="1300" kern="1200">
        <a:solidFill>
          <a:schemeClr val="tx1"/>
        </a:solidFill>
        <a:latin typeface="+mn-lt"/>
        <a:ea typeface="+mn-ea"/>
        <a:cs typeface="+mn-cs"/>
      </a:defRPr>
    </a:lvl2pPr>
    <a:lvl3pPr marL="993523" algn="l" defTabSz="993523" rtl="0" eaLnBrk="1" latinLnBrk="0" hangingPunct="1">
      <a:defRPr sz="1300" kern="1200">
        <a:solidFill>
          <a:schemeClr val="tx1"/>
        </a:solidFill>
        <a:latin typeface="+mn-lt"/>
        <a:ea typeface="+mn-ea"/>
        <a:cs typeface="+mn-cs"/>
      </a:defRPr>
    </a:lvl3pPr>
    <a:lvl4pPr marL="1490283" algn="l" defTabSz="993523" rtl="0" eaLnBrk="1" latinLnBrk="0" hangingPunct="1">
      <a:defRPr sz="1300" kern="1200">
        <a:solidFill>
          <a:schemeClr val="tx1"/>
        </a:solidFill>
        <a:latin typeface="+mn-lt"/>
        <a:ea typeface="+mn-ea"/>
        <a:cs typeface="+mn-cs"/>
      </a:defRPr>
    </a:lvl4pPr>
    <a:lvl5pPr marL="1987046" algn="l" defTabSz="993523" rtl="0" eaLnBrk="1" latinLnBrk="0" hangingPunct="1">
      <a:defRPr sz="1300" kern="1200">
        <a:solidFill>
          <a:schemeClr val="tx1"/>
        </a:solidFill>
        <a:latin typeface="+mn-lt"/>
        <a:ea typeface="+mn-ea"/>
        <a:cs typeface="+mn-cs"/>
      </a:defRPr>
    </a:lvl5pPr>
    <a:lvl6pPr marL="2483807" algn="l" defTabSz="993523" rtl="0" eaLnBrk="1" latinLnBrk="0" hangingPunct="1">
      <a:defRPr sz="1300" kern="1200">
        <a:solidFill>
          <a:schemeClr val="tx1"/>
        </a:solidFill>
        <a:latin typeface="+mn-lt"/>
        <a:ea typeface="+mn-ea"/>
        <a:cs typeface="+mn-cs"/>
      </a:defRPr>
    </a:lvl6pPr>
    <a:lvl7pPr marL="2980569" algn="l" defTabSz="993523" rtl="0" eaLnBrk="1" latinLnBrk="0" hangingPunct="1">
      <a:defRPr sz="1300" kern="1200">
        <a:solidFill>
          <a:schemeClr val="tx1"/>
        </a:solidFill>
        <a:latin typeface="+mn-lt"/>
        <a:ea typeface="+mn-ea"/>
        <a:cs typeface="+mn-cs"/>
      </a:defRPr>
    </a:lvl7pPr>
    <a:lvl8pPr marL="3477330" algn="l" defTabSz="993523" rtl="0" eaLnBrk="1" latinLnBrk="0" hangingPunct="1">
      <a:defRPr sz="1300" kern="1200">
        <a:solidFill>
          <a:schemeClr val="tx1"/>
        </a:solidFill>
        <a:latin typeface="+mn-lt"/>
        <a:ea typeface="+mn-ea"/>
        <a:cs typeface="+mn-cs"/>
      </a:defRPr>
    </a:lvl8pPr>
    <a:lvl9pPr marL="3974092" algn="l" defTabSz="993523"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p:spPr>
        <p:txBody>
          <a:bodyPr/>
          <a:lstStyle/>
          <a:p>
            <a:endParaRPr lang="en-US" altLang="en-US" dirty="0"/>
          </a:p>
        </p:txBody>
      </p:sp>
      <p:sp>
        <p:nvSpPr>
          <p:cNvPr id="17412" name="Slide Number Placeholder 3"/>
          <p:cNvSpPr>
            <a:spLocks noGrp="1"/>
          </p:cNvSpPr>
          <p:nvPr>
            <p:ph type="sldNum" sz="quarter" idx="5"/>
          </p:nvPr>
        </p:nvSpPr>
        <p:spPr>
          <a:noFill/>
        </p:spPr>
        <p:txBody>
          <a:bodyPr/>
          <a:lstStyle/>
          <a:p>
            <a:fld id="{472DC63D-6D1D-4C94-A3FD-C1C80D48F186}" type="slidenum">
              <a:rPr lang="en-US" altLang="en-US" smtClean="0"/>
              <a:pPr/>
              <a:t>1</a:t>
            </a:fld>
            <a:endParaRPr lang="en-US" altLang="en-US" dirty="0"/>
          </a:p>
        </p:txBody>
      </p:sp>
    </p:spTree>
    <p:extLst>
      <p:ext uri="{BB962C8B-B14F-4D97-AF65-F5344CB8AC3E}">
        <p14:creationId xmlns:p14="http://schemas.microsoft.com/office/powerpoint/2010/main" val="25865304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14258" y="2013587"/>
            <a:ext cx="7650956" cy="2018037"/>
          </a:xfrm>
        </p:spPr>
        <p:txBody>
          <a:bodyPr anchor="b"/>
          <a:lstStyle>
            <a:lvl1pPr algn="ctr">
              <a:defRPr sz="6500"/>
            </a:lvl1pPr>
          </a:lstStyle>
          <a:p>
            <a:r>
              <a:rPr lang="en-US" dirty="0"/>
              <a:t>Click to edit Master title style</a:t>
            </a:r>
          </a:p>
        </p:txBody>
      </p:sp>
      <p:sp>
        <p:nvSpPr>
          <p:cNvPr id="3" name="Subtitle 2"/>
          <p:cNvSpPr>
            <a:spLocks noGrp="1"/>
          </p:cNvSpPr>
          <p:nvPr>
            <p:ph type="subTitle" idx="1"/>
          </p:nvPr>
        </p:nvSpPr>
        <p:spPr>
          <a:xfrm>
            <a:off x="1209529" y="4494201"/>
            <a:ext cx="6750843" cy="1321912"/>
          </a:xfrm>
        </p:spPr>
        <p:txBody>
          <a:bodyPr/>
          <a:lstStyle>
            <a:lvl1pPr marL="0" indent="0" algn="ctr">
              <a:buNone/>
              <a:defRPr sz="2600"/>
            </a:lvl1pPr>
            <a:lvl2pPr marL="496761" indent="0" algn="ctr">
              <a:buNone/>
              <a:defRPr sz="2200"/>
            </a:lvl2pPr>
            <a:lvl3pPr marL="993523" indent="0" algn="ctr">
              <a:buNone/>
              <a:defRPr sz="2000"/>
            </a:lvl3pPr>
            <a:lvl4pPr marL="1490283" indent="0" algn="ctr">
              <a:buNone/>
              <a:defRPr sz="1800"/>
            </a:lvl4pPr>
            <a:lvl5pPr marL="1987046" indent="0" algn="ctr">
              <a:buNone/>
              <a:defRPr sz="1800"/>
            </a:lvl5pPr>
            <a:lvl6pPr marL="2483807" indent="0" algn="ctr">
              <a:buNone/>
              <a:defRPr sz="1800"/>
            </a:lvl6pPr>
            <a:lvl7pPr marL="2980569" indent="0" algn="ctr">
              <a:buNone/>
              <a:defRPr sz="1800"/>
            </a:lvl7pPr>
            <a:lvl8pPr marL="3477330" indent="0" algn="ctr">
              <a:buNone/>
              <a:defRPr sz="1800"/>
            </a:lvl8pPr>
            <a:lvl9pPr marL="3974092"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29DA83-E7A8-48C3-A954-56857B46F978}" type="datetime1">
              <a:rPr lang="en-US" smtClean="0"/>
              <a:pPr/>
              <a:t>6/22/2023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041F37-55FB-4747-BE5E-97B176BF52D8}" type="slidenum">
              <a:rPr lang="en-US" smtClean="0"/>
              <a:pPr/>
              <a:t>‹#›</a:t>
            </a:fld>
            <a:endParaRPr lang="en-US" dirty="0"/>
          </a:p>
        </p:txBody>
      </p:sp>
      <p:pic>
        <p:nvPicPr>
          <p:cNvPr id="8" name="Picture 3" descr="C:\Users\UNJPGE_COMMISONER\Desktop\beijing +20\index.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74814" y="-18207"/>
            <a:ext cx="1826315" cy="1642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userDrawn="1"/>
        </p:nvPicPr>
        <p:blipFill>
          <a:blip r:embed="rId3"/>
          <a:stretch>
            <a:fillRect/>
          </a:stretch>
        </p:blipFill>
        <p:spPr>
          <a:xfrm>
            <a:off x="-651524" y="-290577"/>
            <a:ext cx="3331562" cy="2220841"/>
          </a:xfrm>
          <a:prstGeom prst="rect">
            <a:avLst/>
          </a:prstGeom>
        </p:spPr>
      </p:pic>
    </p:spTree>
    <p:extLst>
      <p:ext uri="{BB962C8B-B14F-4D97-AF65-F5344CB8AC3E}">
        <p14:creationId xmlns:p14="http://schemas.microsoft.com/office/powerpoint/2010/main" val="709609071"/>
      </p:ext>
    </p:extLst>
  </p:cSld>
  <p:clrMapOvr>
    <a:masterClrMapping/>
  </p:clrMapOvr>
  <p:transition>
    <p:wheel spokes="3"/>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AD65BB-1248-43C2-9750-8974265BF00B}" type="datetime1">
              <a:rPr lang="en-US" smtClean="0"/>
              <a:pPr/>
              <a:t>6/22/2023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041F37-55FB-4747-BE5E-97B176BF52D8}" type="slidenum">
              <a:rPr lang="en-US" smtClean="0"/>
              <a:pPr/>
              <a:t>‹#›</a:t>
            </a:fld>
            <a:endParaRPr lang="en-US" dirty="0"/>
          </a:p>
        </p:txBody>
      </p:sp>
    </p:spTree>
    <p:extLst>
      <p:ext uri="{BB962C8B-B14F-4D97-AF65-F5344CB8AC3E}">
        <p14:creationId xmlns:p14="http://schemas.microsoft.com/office/powerpoint/2010/main" val="3509695234"/>
      </p:ext>
    </p:extLst>
  </p:cSld>
  <p:clrMapOvr>
    <a:masterClrMapping/>
  </p:clrMapOvr>
  <p:transition>
    <p:wheel spokes="3"/>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41433" y="364198"/>
            <a:ext cx="1940868" cy="579704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18829" y="364198"/>
            <a:ext cx="5710088" cy="579704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A2B7CD-998F-48D5-8D17-53E6BC66483E}" type="datetime1">
              <a:rPr lang="en-US" smtClean="0"/>
              <a:pPr/>
              <a:t>6/22/2023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041F37-55FB-4747-BE5E-97B176BF52D8}" type="slidenum">
              <a:rPr lang="en-US" smtClean="0"/>
              <a:pPr/>
              <a:t>‹#›</a:t>
            </a:fld>
            <a:endParaRPr lang="en-US" dirty="0"/>
          </a:p>
        </p:txBody>
      </p:sp>
    </p:spTree>
    <p:extLst>
      <p:ext uri="{BB962C8B-B14F-4D97-AF65-F5344CB8AC3E}">
        <p14:creationId xmlns:p14="http://schemas.microsoft.com/office/powerpoint/2010/main" val="1794866921"/>
      </p:ext>
    </p:extLst>
  </p:cSld>
  <p:clrMapOvr>
    <a:masterClrMapping/>
  </p:clrMapOvr>
  <p:transition>
    <p:wheel spokes="3"/>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61054" y="364196"/>
            <a:ext cx="6209473" cy="1076614"/>
          </a:xfrm>
        </p:spPr>
        <p:txBody>
          <a:bodyPr/>
          <a:lstStyle/>
          <a:p>
            <a:r>
              <a:rPr lang="en-US"/>
              <a:t>Click to edit Master title style</a:t>
            </a:r>
            <a:endParaRPr lang="en-US" dirty="0"/>
          </a:p>
        </p:txBody>
      </p:sp>
      <p:sp>
        <p:nvSpPr>
          <p:cNvPr id="3" name="Content Placeholder 2"/>
          <p:cNvSpPr>
            <a:spLocks noGrp="1"/>
          </p:cNvSpPr>
          <p:nvPr>
            <p:ph idx="1"/>
          </p:nvPr>
        </p:nvSpPr>
        <p:spPr>
          <a:xfrm>
            <a:off x="618831" y="2028252"/>
            <a:ext cx="7763471" cy="41329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A72962C-396F-4BBD-B0F2-761514137CC1}" type="datetime1">
              <a:rPr lang="en-US" smtClean="0"/>
              <a:pPr/>
              <a:t>6/22/2023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041F37-55FB-4747-BE5E-97B176BF52D8}" type="slidenum">
              <a:rPr lang="en-US" smtClean="0"/>
              <a:pPr/>
              <a:t>‹#›</a:t>
            </a:fld>
            <a:endParaRPr lang="en-US" dirty="0"/>
          </a:p>
        </p:txBody>
      </p:sp>
      <p:pic>
        <p:nvPicPr>
          <p:cNvPr id="7" name="Picture 6"/>
          <p:cNvPicPr>
            <a:picLocks noChangeAspect="1"/>
          </p:cNvPicPr>
          <p:nvPr userDrawn="1"/>
        </p:nvPicPr>
        <p:blipFill>
          <a:blip r:embed="rId2"/>
          <a:stretch>
            <a:fillRect/>
          </a:stretch>
        </p:blipFill>
        <p:spPr>
          <a:xfrm>
            <a:off x="-1138269" y="-280256"/>
            <a:ext cx="3331562" cy="2220841"/>
          </a:xfrm>
          <a:prstGeom prst="rect">
            <a:avLst/>
          </a:prstGeom>
        </p:spPr>
      </p:pic>
      <p:pic>
        <p:nvPicPr>
          <p:cNvPr id="9" name="Picture 3" descr="C:\Users\UNJPGE_COMMISONER\Desktop\beijing +20\index.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4814" y="-18207"/>
            <a:ext cx="1826315" cy="1642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3485467"/>
      </p:ext>
    </p:extLst>
  </p:cSld>
  <p:clrMapOvr>
    <a:masterClrMapping/>
  </p:clrMapOvr>
  <p:transition>
    <p:wheel spokes="3"/>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4142" y="1705390"/>
            <a:ext cx="7763471" cy="2845472"/>
          </a:xfrm>
        </p:spPr>
        <p:txBody>
          <a:bodyPr anchor="b"/>
          <a:lstStyle>
            <a:lvl1pPr>
              <a:defRPr sz="6500"/>
            </a:lvl1pPr>
          </a:lstStyle>
          <a:p>
            <a:r>
              <a:rPr lang="en-US"/>
              <a:t>Click to edit Master title style</a:t>
            </a:r>
            <a:endParaRPr lang="en-US" dirty="0"/>
          </a:p>
        </p:txBody>
      </p:sp>
      <p:sp>
        <p:nvSpPr>
          <p:cNvPr id="3" name="Text Placeholder 2"/>
          <p:cNvSpPr>
            <a:spLocks noGrp="1"/>
          </p:cNvSpPr>
          <p:nvPr>
            <p:ph type="body" idx="1"/>
          </p:nvPr>
        </p:nvSpPr>
        <p:spPr>
          <a:xfrm>
            <a:off x="614142" y="4577780"/>
            <a:ext cx="7763471" cy="1496367"/>
          </a:xfrm>
        </p:spPr>
        <p:txBody>
          <a:bodyPr/>
          <a:lstStyle>
            <a:lvl1pPr marL="0" indent="0">
              <a:buNone/>
              <a:defRPr sz="2600">
                <a:solidFill>
                  <a:schemeClr val="tx1"/>
                </a:solidFill>
              </a:defRPr>
            </a:lvl1pPr>
            <a:lvl2pPr marL="496761" indent="0">
              <a:buNone/>
              <a:defRPr sz="2200">
                <a:solidFill>
                  <a:schemeClr val="tx1">
                    <a:tint val="75000"/>
                  </a:schemeClr>
                </a:solidFill>
              </a:defRPr>
            </a:lvl2pPr>
            <a:lvl3pPr marL="993523" indent="0">
              <a:buNone/>
              <a:defRPr sz="2000">
                <a:solidFill>
                  <a:schemeClr val="tx1">
                    <a:tint val="75000"/>
                  </a:schemeClr>
                </a:solidFill>
              </a:defRPr>
            </a:lvl3pPr>
            <a:lvl4pPr marL="1490283" indent="0">
              <a:buNone/>
              <a:defRPr sz="1800">
                <a:solidFill>
                  <a:schemeClr val="tx1">
                    <a:tint val="75000"/>
                  </a:schemeClr>
                </a:solidFill>
              </a:defRPr>
            </a:lvl4pPr>
            <a:lvl5pPr marL="1987046" indent="0">
              <a:buNone/>
              <a:defRPr sz="1800">
                <a:solidFill>
                  <a:schemeClr val="tx1">
                    <a:tint val="75000"/>
                  </a:schemeClr>
                </a:solidFill>
              </a:defRPr>
            </a:lvl5pPr>
            <a:lvl6pPr marL="2483807" indent="0">
              <a:buNone/>
              <a:defRPr sz="1800">
                <a:solidFill>
                  <a:schemeClr val="tx1">
                    <a:tint val="75000"/>
                  </a:schemeClr>
                </a:solidFill>
              </a:defRPr>
            </a:lvl6pPr>
            <a:lvl7pPr marL="2980569" indent="0">
              <a:buNone/>
              <a:defRPr sz="1800">
                <a:solidFill>
                  <a:schemeClr val="tx1">
                    <a:tint val="75000"/>
                  </a:schemeClr>
                </a:solidFill>
              </a:defRPr>
            </a:lvl7pPr>
            <a:lvl8pPr marL="3477330" indent="0">
              <a:buNone/>
              <a:defRPr sz="1800">
                <a:solidFill>
                  <a:schemeClr val="tx1">
                    <a:tint val="75000"/>
                  </a:schemeClr>
                </a:solidFill>
              </a:defRPr>
            </a:lvl8pPr>
            <a:lvl9pPr marL="3974092" indent="0">
              <a:buNone/>
              <a:defRPr sz="1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A8E257-6B74-4285-B7F2-23D6D8DDA5DF}" type="datetime1">
              <a:rPr lang="en-US" smtClean="0"/>
              <a:pPr/>
              <a:t>6/22/2023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041F37-55FB-4747-BE5E-97B176BF52D8}" type="slidenum">
              <a:rPr lang="en-US" smtClean="0"/>
              <a:pPr/>
              <a:t>‹#›</a:t>
            </a:fld>
            <a:endParaRPr lang="en-US" dirty="0"/>
          </a:p>
        </p:txBody>
      </p:sp>
    </p:spTree>
    <p:extLst>
      <p:ext uri="{BB962C8B-B14F-4D97-AF65-F5344CB8AC3E}">
        <p14:creationId xmlns:p14="http://schemas.microsoft.com/office/powerpoint/2010/main" val="3689631534"/>
      </p:ext>
    </p:extLst>
  </p:cSld>
  <p:clrMapOvr>
    <a:masterClrMapping/>
  </p:clrMapOvr>
  <p:transition>
    <p:wheel spokes="3"/>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18829" y="1820978"/>
            <a:ext cx="3825479" cy="43402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56821" y="1820978"/>
            <a:ext cx="3825479" cy="43402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86DF612-3946-471E-8840-18F07ABC6791}" type="datetime1">
              <a:rPr lang="en-US" smtClean="0"/>
              <a:pPr/>
              <a:t>6/22/2023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041F37-55FB-4747-BE5E-97B176BF52D8}" type="slidenum">
              <a:rPr lang="en-US" smtClean="0"/>
              <a:pPr/>
              <a:t>‹#›</a:t>
            </a:fld>
            <a:endParaRPr lang="en-US" dirty="0"/>
          </a:p>
        </p:txBody>
      </p:sp>
    </p:spTree>
    <p:extLst>
      <p:ext uri="{BB962C8B-B14F-4D97-AF65-F5344CB8AC3E}">
        <p14:creationId xmlns:p14="http://schemas.microsoft.com/office/powerpoint/2010/main" val="2196519211"/>
      </p:ext>
    </p:extLst>
  </p:cSld>
  <p:clrMapOvr>
    <a:masterClrMapping/>
  </p:clrMapOvr>
  <p:transition>
    <p:wheel spokes="3"/>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0003" y="364198"/>
            <a:ext cx="7763471" cy="1322188"/>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0004" y="1676885"/>
            <a:ext cx="3807897" cy="821815"/>
          </a:xfrm>
        </p:spPr>
        <p:txBody>
          <a:bodyPr anchor="b"/>
          <a:lstStyle>
            <a:lvl1pPr marL="0" indent="0">
              <a:buNone/>
              <a:defRPr sz="2600" b="1"/>
            </a:lvl1pPr>
            <a:lvl2pPr marL="496761" indent="0">
              <a:buNone/>
              <a:defRPr sz="2200" b="1"/>
            </a:lvl2pPr>
            <a:lvl3pPr marL="993523" indent="0">
              <a:buNone/>
              <a:defRPr sz="2000" b="1"/>
            </a:lvl3pPr>
            <a:lvl4pPr marL="1490283" indent="0">
              <a:buNone/>
              <a:defRPr sz="1800" b="1"/>
            </a:lvl4pPr>
            <a:lvl5pPr marL="1987046" indent="0">
              <a:buNone/>
              <a:defRPr sz="1800" b="1"/>
            </a:lvl5pPr>
            <a:lvl6pPr marL="2483807" indent="0">
              <a:buNone/>
              <a:defRPr sz="1800" b="1"/>
            </a:lvl6pPr>
            <a:lvl7pPr marL="2980569" indent="0">
              <a:buNone/>
              <a:defRPr sz="1800" b="1"/>
            </a:lvl7pPr>
            <a:lvl8pPr marL="3477330" indent="0">
              <a:buNone/>
              <a:defRPr sz="1800" b="1"/>
            </a:lvl8pPr>
            <a:lvl9pPr marL="3974092" indent="0">
              <a:buNone/>
              <a:defRPr sz="1800" b="1"/>
            </a:lvl9pPr>
          </a:lstStyle>
          <a:p>
            <a:pPr lvl="0"/>
            <a:r>
              <a:rPr lang="en-US"/>
              <a:t>Click to edit Master text styles</a:t>
            </a:r>
          </a:p>
        </p:txBody>
      </p:sp>
      <p:sp>
        <p:nvSpPr>
          <p:cNvPr id="4" name="Content Placeholder 3"/>
          <p:cNvSpPr>
            <a:spLocks noGrp="1"/>
          </p:cNvSpPr>
          <p:nvPr>
            <p:ph sz="half" idx="2"/>
          </p:nvPr>
        </p:nvSpPr>
        <p:spPr>
          <a:xfrm>
            <a:off x="620004" y="2498698"/>
            <a:ext cx="3807897" cy="36752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56823" y="1676885"/>
            <a:ext cx="3826651" cy="821815"/>
          </a:xfrm>
        </p:spPr>
        <p:txBody>
          <a:bodyPr anchor="b"/>
          <a:lstStyle>
            <a:lvl1pPr marL="0" indent="0">
              <a:buNone/>
              <a:defRPr sz="2600" b="1"/>
            </a:lvl1pPr>
            <a:lvl2pPr marL="496761" indent="0">
              <a:buNone/>
              <a:defRPr sz="2200" b="1"/>
            </a:lvl2pPr>
            <a:lvl3pPr marL="993523" indent="0">
              <a:buNone/>
              <a:defRPr sz="2000" b="1"/>
            </a:lvl3pPr>
            <a:lvl4pPr marL="1490283" indent="0">
              <a:buNone/>
              <a:defRPr sz="1800" b="1"/>
            </a:lvl4pPr>
            <a:lvl5pPr marL="1987046" indent="0">
              <a:buNone/>
              <a:defRPr sz="1800" b="1"/>
            </a:lvl5pPr>
            <a:lvl6pPr marL="2483807" indent="0">
              <a:buNone/>
              <a:defRPr sz="1800" b="1"/>
            </a:lvl6pPr>
            <a:lvl7pPr marL="2980569" indent="0">
              <a:buNone/>
              <a:defRPr sz="1800" b="1"/>
            </a:lvl7pPr>
            <a:lvl8pPr marL="3477330" indent="0">
              <a:buNone/>
              <a:defRPr sz="1800" b="1"/>
            </a:lvl8pPr>
            <a:lvl9pPr marL="3974092" indent="0">
              <a:buNone/>
              <a:defRPr sz="1800" b="1"/>
            </a:lvl9pPr>
          </a:lstStyle>
          <a:p>
            <a:pPr lvl="0"/>
            <a:r>
              <a:rPr lang="en-US"/>
              <a:t>Click to edit Master text styles</a:t>
            </a:r>
          </a:p>
        </p:txBody>
      </p:sp>
      <p:sp>
        <p:nvSpPr>
          <p:cNvPr id="6" name="Content Placeholder 5"/>
          <p:cNvSpPr>
            <a:spLocks noGrp="1"/>
          </p:cNvSpPr>
          <p:nvPr>
            <p:ph sz="quarter" idx="4"/>
          </p:nvPr>
        </p:nvSpPr>
        <p:spPr>
          <a:xfrm>
            <a:off x="4556823" y="2498698"/>
            <a:ext cx="3826651" cy="36752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329129-B26B-4A2D-8058-CB5DFEBDCB66}" type="datetime1">
              <a:rPr lang="en-US" smtClean="0"/>
              <a:pPr/>
              <a:t>6/22/2023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F041F37-55FB-4747-BE5E-97B176BF52D8}" type="slidenum">
              <a:rPr lang="en-US" smtClean="0"/>
              <a:pPr/>
              <a:t>‹#›</a:t>
            </a:fld>
            <a:endParaRPr lang="en-US" dirty="0"/>
          </a:p>
        </p:txBody>
      </p:sp>
    </p:spTree>
    <p:extLst>
      <p:ext uri="{BB962C8B-B14F-4D97-AF65-F5344CB8AC3E}">
        <p14:creationId xmlns:p14="http://schemas.microsoft.com/office/powerpoint/2010/main" val="3137269674"/>
      </p:ext>
    </p:extLst>
  </p:cSld>
  <p:clrMapOvr>
    <a:masterClrMapping/>
  </p:clrMapOvr>
  <p:transition>
    <p:wheel spokes="3"/>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6C97EE4-9A70-4838-9C73-B166BC798CD9}" type="datetime1">
              <a:rPr lang="en-US" smtClean="0"/>
              <a:pPr/>
              <a:t>6/22/2023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F041F37-55FB-4747-BE5E-97B176BF52D8}" type="slidenum">
              <a:rPr lang="en-US" smtClean="0"/>
              <a:pPr/>
              <a:t>‹#›</a:t>
            </a:fld>
            <a:endParaRPr lang="en-US" dirty="0"/>
          </a:p>
        </p:txBody>
      </p:sp>
    </p:spTree>
    <p:extLst>
      <p:ext uri="{BB962C8B-B14F-4D97-AF65-F5344CB8AC3E}">
        <p14:creationId xmlns:p14="http://schemas.microsoft.com/office/powerpoint/2010/main" val="1215799923"/>
      </p:ext>
    </p:extLst>
  </p:cSld>
  <p:clrMapOvr>
    <a:masterClrMapping/>
  </p:clrMapOvr>
  <p:transition>
    <p:wheel spokes="3"/>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65BACB-0913-496D-B57F-B01EF3D31E37}" type="datetime1">
              <a:rPr lang="en-US" smtClean="0"/>
              <a:pPr/>
              <a:t>6/22/2023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F041F37-55FB-4747-BE5E-97B176BF52D8}" type="slidenum">
              <a:rPr lang="en-US" smtClean="0"/>
              <a:pPr/>
              <a:t>‹#›</a:t>
            </a:fld>
            <a:endParaRPr lang="en-US" dirty="0"/>
          </a:p>
        </p:txBody>
      </p:sp>
    </p:spTree>
    <p:extLst>
      <p:ext uri="{BB962C8B-B14F-4D97-AF65-F5344CB8AC3E}">
        <p14:creationId xmlns:p14="http://schemas.microsoft.com/office/powerpoint/2010/main" val="3670308342"/>
      </p:ext>
    </p:extLst>
  </p:cSld>
  <p:clrMapOvr>
    <a:masterClrMapping/>
  </p:clrMapOvr>
  <p:transition>
    <p:wheel spokes="3"/>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0000" y="456036"/>
            <a:ext cx="2903097" cy="1596125"/>
          </a:xfrm>
        </p:spPr>
        <p:txBody>
          <a:bodyPr anchor="b"/>
          <a:lstStyle>
            <a:lvl1pPr>
              <a:defRPr sz="3500"/>
            </a:lvl1pPr>
          </a:lstStyle>
          <a:p>
            <a:r>
              <a:rPr lang="en-US"/>
              <a:t>Click to edit Master title style</a:t>
            </a:r>
            <a:endParaRPr lang="en-US" dirty="0"/>
          </a:p>
        </p:txBody>
      </p:sp>
      <p:sp>
        <p:nvSpPr>
          <p:cNvPr id="3" name="Content Placeholder 2"/>
          <p:cNvSpPr>
            <a:spLocks noGrp="1"/>
          </p:cNvSpPr>
          <p:nvPr>
            <p:ph idx="1"/>
          </p:nvPr>
        </p:nvSpPr>
        <p:spPr>
          <a:xfrm>
            <a:off x="3826652" y="984912"/>
            <a:ext cx="4556819" cy="4861216"/>
          </a:xfrm>
        </p:spPr>
        <p:txBody>
          <a:bodyPr/>
          <a:lstStyle>
            <a:lvl1pPr>
              <a:defRPr sz="3500"/>
            </a:lvl1pPr>
            <a:lvl2pPr>
              <a:defRPr sz="3100"/>
            </a:lvl2pPr>
            <a:lvl3pPr>
              <a:defRPr sz="26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000" y="2052164"/>
            <a:ext cx="2903097" cy="3801883"/>
          </a:xfrm>
        </p:spPr>
        <p:txBody>
          <a:bodyPr/>
          <a:lstStyle>
            <a:lvl1pPr marL="0" indent="0">
              <a:buNone/>
              <a:defRPr sz="1800"/>
            </a:lvl1pPr>
            <a:lvl2pPr marL="496761" indent="0">
              <a:buNone/>
              <a:defRPr sz="1600"/>
            </a:lvl2pPr>
            <a:lvl3pPr marL="993523" indent="0">
              <a:buNone/>
              <a:defRPr sz="1300"/>
            </a:lvl3pPr>
            <a:lvl4pPr marL="1490283" indent="0">
              <a:buNone/>
              <a:defRPr sz="1000"/>
            </a:lvl4pPr>
            <a:lvl5pPr marL="1987046" indent="0">
              <a:buNone/>
              <a:defRPr sz="1000"/>
            </a:lvl5pPr>
            <a:lvl6pPr marL="2483807" indent="0">
              <a:buNone/>
              <a:defRPr sz="1000"/>
            </a:lvl6pPr>
            <a:lvl7pPr marL="2980569" indent="0">
              <a:buNone/>
              <a:defRPr sz="1000"/>
            </a:lvl7pPr>
            <a:lvl8pPr marL="3477330" indent="0">
              <a:buNone/>
              <a:defRPr sz="1000"/>
            </a:lvl8pPr>
            <a:lvl9pPr marL="3974092"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97A112-BA08-4443-940F-6A0D5361FBCC}" type="datetime1">
              <a:rPr lang="en-US" smtClean="0"/>
              <a:pPr/>
              <a:t>6/22/2023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041F37-55FB-4747-BE5E-97B176BF52D8}" type="slidenum">
              <a:rPr lang="en-US" smtClean="0"/>
              <a:pPr/>
              <a:t>‹#›</a:t>
            </a:fld>
            <a:endParaRPr lang="en-US" dirty="0"/>
          </a:p>
        </p:txBody>
      </p:sp>
    </p:spTree>
    <p:extLst>
      <p:ext uri="{BB962C8B-B14F-4D97-AF65-F5344CB8AC3E}">
        <p14:creationId xmlns:p14="http://schemas.microsoft.com/office/powerpoint/2010/main" val="2465716682"/>
      </p:ext>
    </p:extLst>
  </p:cSld>
  <p:clrMapOvr>
    <a:masterClrMapping/>
  </p:clrMapOvr>
  <p:transition>
    <p:wheel spokes="3"/>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0000" y="456036"/>
            <a:ext cx="2903097" cy="1596125"/>
          </a:xfrm>
        </p:spPr>
        <p:txBody>
          <a:bodyPr anchor="b"/>
          <a:lstStyle>
            <a:lvl1pPr>
              <a:defRPr sz="35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26652" y="984912"/>
            <a:ext cx="4556819" cy="4861216"/>
          </a:xfrm>
        </p:spPr>
        <p:txBody>
          <a:bodyPr anchor="t"/>
          <a:lstStyle>
            <a:lvl1pPr marL="0" indent="0">
              <a:buNone/>
              <a:defRPr sz="3500"/>
            </a:lvl1pPr>
            <a:lvl2pPr marL="496761" indent="0">
              <a:buNone/>
              <a:defRPr sz="3100"/>
            </a:lvl2pPr>
            <a:lvl3pPr marL="993523" indent="0">
              <a:buNone/>
              <a:defRPr sz="2600"/>
            </a:lvl3pPr>
            <a:lvl4pPr marL="1490283" indent="0">
              <a:buNone/>
              <a:defRPr sz="2200"/>
            </a:lvl4pPr>
            <a:lvl5pPr marL="1987046" indent="0">
              <a:buNone/>
              <a:defRPr sz="2200"/>
            </a:lvl5pPr>
            <a:lvl6pPr marL="2483807" indent="0">
              <a:buNone/>
              <a:defRPr sz="2200"/>
            </a:lvl6pPr>
            <a:lvl7pPr marL="2980569" indent="0">
              <a:buNone/>
              <a:defRPr sz="2200"/>
            </a:lvl7pPr>
            <a:lvl8pPr marL="3477330" indent="0">
              <a:buNone/>
              <a:defRPr sz="2200"/>
            </a:lvl8pPr>
            <a:lvl9pPr marL="3974092" indent="0">
              <a:buNone/>
              <a:defRPr sz="2200"/>
            </a:lvl9pPr>
          </a:lstStyle>
          <a:p>
            <a:r>
              <a:rPr lang="en-US" dirty="0"/>
              <a:t>Click icon to add picture</a:t>
            </a:r>
          </a:p>
        </p:txBody>
      </p:sp>
      <p:sp>
        <p:nvSpPr>
          <p:cNvPr id="4" name="Text Placeholder 3"/>
          <p:cNvSpPr>
            <a:spLocks noGrp="1"/>
          </p:cNvSpPr>
          <p:nvPr>
            <p:ph type="body" sz="half" idx="2"/>
          </p:nvPr>
        </p:nvSpPr>
        <p:spPr>
          <a:xfrm>
            <a:off x="620000" y="2052164"/>
            <a:ext cx="2903097" cy="3801883"/>
          </a:xfrm>
        </p:spPr>
        <p:txBody>
          <a:bodyPr/>
          <a:lstStyle>
            <a:lvl1pPr marL="0" indent="0">
              <a:buNone/>
              <a:defRPr sz="1800"/>
            </a:lvl1pPr>
            <a:lvl2pPr marL="496761" indent="0">
              <a:buNone/>
              <a:defRPr sz="1600"/>
            </a:lvl2pPr>
            <a:lvl3pPr marL="993523" indent="0">
              <a:buNone/>
              <a:defRPr sz="1300"/>
            </a:lvl3pPr>
            <a:lvl4pPr marL="1490283" indent="0">
              <a:buNone/>
              <a:defRPr sz="1000"/>
            </a:lvl4pPr>
            <a:lvl5pPr marL="1987046" indent="0">
              <a:buNone/>
              <a:defRPr sz="1000"/>
            </a:lvl5pPr>
            <a:lvl6pPr marL="2483807" indent="0">
              <a:buNone/>
              <a:defRPr sz="1000"/>
            </a:lvl6pPr>
            <a:lvl7pPr marL="2980569" indent="0">
              <a:buNone/>
              <a:defRPr sz="1000"/>
            </a:lvl7pPr>
            <a:lvl8pPr marL="3477330" indent="0">
              <a:buNone/>
              <a:defRPr sz="1000"/>
            </a:lvl8pPr>
            <a:lvl9pPr marL="3974092"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4145C42-4FA6-4D2F-8564-B2C3B4611A4E}" type="datetime1">
              <a:rPr lang="en-US" smtClean="0"/>
              <a:pPr/>
              <a:t>6/22/2023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041F37-55FB-4747-BE5E-97B176BF52D8}" type="slidenum">
              <a:rPr lang="en-US" smtClean="0"/>
              <a:pPr/>
              <a:t>‹#›</a:t>
            </a:fld>
            <a:endParaRPr lang="en-US" dirty="0"/>
          </a:p>
        </p:txBody>
      </p:sp>
    </p:spTree>
    <p:extLst>
      <p:ext uri="{BB962C8B-B14F-4D97-AF65-F5344CB8AC3E}">
        <p14:creationId xmlns:p14="http://schemas.microsoft.com/office/powerpoint/2010/main" val="1659750441"/>
      </p:ext>
    </p:extLst>
  </p:cSld>
  <p:clrMapOvr>
    <a:masterClrMapping/>
  </p:clrMapOvr>
  <p:transition>
    <p:wheel spokes="3"/>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8831" y="364198"/>
            <a:ext cx="7763471" cy="1322188"/>
          </a:xfrm>
          <a:prstGeom prst="rect">
            <a:avLst/>
          </a:prstGeom>
        </p:spPr>
        <p:txBody>
          <a:bodyPr vert="horz" lIns="99354" tIns="49676" rIns="99354" bIns="49676"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18831" y="1820978"/>
            <a:ext cx="7763471" cy="4340258"/>
          </a:xfrm>
          <a:prstGeom prst="rect">
            <a:avLst/>
          </a:prstGeom>
        </p:spPr>
        <p:txBody>
          <a:bodyPr vert="horz" lIns="99354" tIns="49676" rIns="99354" bIns="4967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8830" y="6340169"/>
            <a:ext cx="2025255" cy="364195"/>
          </a:xfrm>
          <a:prstGeom prst="rect">
            <a:avLst/>
          </a:prstGeom>
        </p:spPr>
        <p:txBody>
          <a:bodyPr vert="horz" lIns="99354" tIns="49676" rIns="99354" bIns="49676" rtlCol="0" anchor="ctr"/>
          <a:lstStyle>
            <a:lvl1pPr algn="l">
              <a:defRPr sz="1300">
                <a:solidFill>
                  <a:schemeClr val="tx1">
                    <a:tint val="75000"/>
                  </a:schemeClr>
                </a:solidFill>
              </a:defRPr>
            </a:lvl1pPr>
          </a:lstStyle>
          <a:p>
            <a:fld id="{3FB92136-2878-4EA1-890A-817DDFF1B979}" type="datetime1">
              <a:rPr lang="en-US" smtClean="0"/>
              <a:pPr/>
              <a:t>6/22/2023</a:t>
            </a:fld>
            <a:endParaRPr lang="en-US" dirty="0"/>
          </a:p>
        </p:txBody>
      </p:sp>
      <p:sp>
        <p:nvSpPr>
          <p:cNvPr id="5" name="Footer Placeholder 4"/>
          <p:cNvSpPr>
            <a:spLocks noGrp="1"/>
          </p:cNvSpPr>
          <p:nvPr>
            <p:ph type="ftr" sz="quarter" idx="3"/>
          </p:nvPr>
        </p:nvSpPr>
        <p:spPr>
          <a:xfrm>
            <a:off x="2981627" y="6340169"/>
            <a:ext cx="3037879" cy="364195"/>
          </a:xfrm>
          <a:prstGeom prst="rect">
            <a:avLst/>
          </a:prstGeom>
        </p:spPr>
        <p:txBody>
          <a:bodyPr vert="horz" lIns="99354" tIns="49676" rIns="99354" bIns="49676" rtlCol="0" anchor="ctr"/>
          <a:lstStyle>
            <a:lvl1pPr algn="ctr">
              <a:defRPr sz="13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357048" y="6340169"/>
            <a:ext cx="2025255" cy="364195"/>
          </a:xfrm>
          <a:prstGeom prst="rect">
            <a:avLst/>
          </a:prstGeom>
        </p:spPr>
        <p:txBody>
          <a:bodyPr vert="horz" lIns="99354" tIns="49676" rIns="99354" bIns="49676" rtlCol="0" anchor="ctr"/>
          <a:lstStyle>
            <a:lvl1pPr algn="r">
              <a:defRPr sz="1300">
                <a:solidFill>
                  <a:schemeClr val="tx1">
                    <a:tint val="75000"/>
                  </a:schemeClr>
                </a:solidFill>
              </a:defRPr>
            </a:lvl1pPr>
          </a:lstStyle>
          <a:p>
            <a:fld id="{DF041F37-55FB-4747-BE5E-97B176BF52D8}" type="slidenum">
              <a:rPr lang="en-US" smtClean="0"/>
              <a:pPr/>
              <a:t>‹#›</a:t>
            </a:fld>
            <a:endParaRPr lang="en-US" dirty="0"/>
          </a:p>
        </p:txBody>
      </p:sp>
    </p:spTree>
    <p:extLst>
      <p:ext uri="{BB962C8B-B14F-4D97-AF65-F5344CB8AC3E}">
        <p14:creationId xmlns:p14="http://schemas.microsoft.com/office/powerpoint/2010/main" val="912850066"/>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Lst>
  <p:transition>
    <p:wheel spokes="3"/>
  </p:transition>
  <p:hf hdr="0" ftr="0" dt="0"/>
  <p:txStyles>
    <p:titleStyle>
      <a:lvl1pPr algn="l" defTabSz="993523"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48380" indent="-248380" algn="l" defTabSz="993523" rtl="0" eaLnBrk="1" latinLnBrk="0" hangingPunct="1">
        <a:lnSpc>
          <a:spcPct val="90000"/>
        </a:lnSpc>
        <a:spcBef>
          <a:spcPts val="1085"/>
        </a:spcBef>
        <a:buFont typeface="Arial" panose="020B0604020202020204" pitchFamily="34" charset="0"/>
        <a:buChar char="•"/>
        <a:defRPr sz="3100" kern="1200">
          <a:solidFill>
            <a:schemeClr val="tx1"/>
          </a:solidFill>
          <a:latin typeface="+mn-lt"/>
          <a:ea typeface="+mn-ea"/>
          <a:cs typeface="+mn-cs"/>
        </a:defRPr>
      </a:lvl1pPr>
      <a:lvl2pPr marL="745142" indent="-248380" algn="l" defTabSz="993523" rtl="0" eaLnBrk="1" latinLnBrk="0" hangingPunct="1">
        <a:lnSpc>
          <a:spcPct val="90000"/>
        </a:lnSpc>
        <a:spcBef>
          <a:spcPts val="543"/>
        </a:spcBef>
        <a:buFont typeface="Arial" panose="020B0604020202020204" pitchFamily="34" charset="0"/>
        <a:buChar char="•"/>
        <a:defRPr sz="2600" kern="1200">
          <a:solidFill>
            <a:schemeClr val="tx1"/>
          </a:solidFill>
          <a:latin typeface="+mn-lt"/>
          <a:ea typeface="+mn-ea"/>
          <a:cs typeface="+mn-cs"/>
        </a:defRPr>
      </a:lvl2pPr>
      <a:lvl3pPr marL="1241903" indent="-248380" algn="l" defTabSz="993523" rtl="0" eaLnBrk="1" latinLnBrk="0" hangingPunct="1">
        <a:lnSpc>
          <a:spcPct val="90000"/>
        </a:lnSpc>
        <a:spcBef>
          <a:spcPts val="543"/>
        </a:spcBef>
        <a:buFont typeface="Arial" panose="020B0604020202020204" pitchFamily="34" charset="0"/>
        <a:buChar char="•"/>
        <a:defRPr sz="2200" kern="1200">
          <a:solidFill>
            <a:schemeClr val="tx1"/>
          </a:solidFill>
          <a:latin typeface="+mn-lt"/>
          <a:ea typeface="+mn-ea"/>
          <a:cs typeface="+mn-cs"/>
        </a:defRPr>
      </a:lvl3pPr>
      <a:lvl4pPr marL="1738665" indent="-248380" algn="l" defTabSz="993523" rtl="0" eaLnBrk="1" latinLnBrk="0" hangingPunct="1">
        <a:lnSpc>
          <a:spcPct val="90000"/>
        </a:lnSpc>
        <a:spcBef>
          <a:spcPts val="543"/>
        </a:spcBef>
        <a:buFont typeface="Arial" panose="020B0604020202020204" pitchFamily="34" charset="0"/>
        <a:buChar char="•"/>
        <a:defRPr sz="2000" kern="1200">
          <a:solidFill>
            <a:schemeClr val="tx1"/>
          </a:solidFill>
          <a:latin typeface="+mn-lt"/>
          <a:ea typeface="+mn-ea"/>
          <a:cs typeface="+mn-cs"/>
        </a:defRPr>
      </a:lvl4pPr>
      <a:lvl5pPr marL="2235427" indent="-248380" algn="l" defTabSz="993523" rtl="0" eaLnBrk="1" latinLnBrk="0" hangingPunct="1">
        <a:lnSpc>
          <a:spcPct val="90000"/>
        </a:lnSpc>
        <a:spcBef>
          <a:spcPts val="543"/>
        </a:spcBef>
        <a:buFont typeface="Arial" panose="020B0604020202020204" pitchFamily="34" charset="0"/>
        <a:buChar char="•"/>
        <a:defRPr sz="2000" kern="1200">
          <a:solidFill>
            <a:schemeClr val="tx1"/>
          </a:solidFill>
          <a:latin typeface="+mn-lt"/>
          <a:ea typeface="+mn-ea"/>
          <a:cs typeface="+mn-cs"/>
        </a:defRPr>
      </a:lvl5pPr>
      <a:lvl6pPr marL="2732188" indent="-248380" algn="l" defTabSz="993523" rtl="0" eaLnBrk="1" latinLnBrk="0" hangingPunct="1">
        <a:lnSpc>
          <a:spcPct val="90000"/>
        </a:lnSpc>
        <a:spcBef>
          <a:spcPts val="543"/>
        </a:spcBef>
        <a:buFont typeface="Arial" panose="020B0604020202020204" pitchFamily="34" charset="0"/>
        <a:buChar char="•"/>
        <a:defRPr sz="2000" kern="1200">
          <a:solidFill>
            <a:schemeClr val="tx1"/>
          </a:solidFill>
          <a:latin typeface="+mn-lt"/>
          <a:ea typeface="+mn-ea"/>
          <a:cs typeface="+mn-cs"/>
        </a:defRPr>
      </a:lvl6pPr>
      <a:lvl7pPr marL="3228949" indent="-248380" algn="l" defTabSz="993523" rtl="0" eaLnBrk="1" latinLnBrk="0" hangingPunct="1">
        <a:lnSpc>
          <a:spcPct val="90000"/>
        </a:lnSpc>
        <a:spcBef>
          <a:spcPts val="543"/>
        </a:spcBef>
        <a:buFont typeface="Arial" panose="020B0604020202020204" pitchFamily="34" charset="0"/>
        <a:buChar char="•"/>
        <a:defRPr sz="2000" kern="1200">
          <a:solidFill>
            <a:schemeClr val="tx1"/>
          </a:solidFill>
          <a:latin typeface="+mn-lt"/>
          <a:ea typeface="+mn-ea"/>
          <a:cs typeface="+mn-cs"/>
        </a:defRPr>
      </a:lvl7pPr>
      <a:lvl8pPr marL="3725710" indent="-248380" algn="l" defTabSz="993523" rtl="0" eaLnBrk="1" latinLnBrk="0" hangingPunct="1">
        <a:lnSpc>
          <a:spcPct val="90000"/>
        </a:lnSpc>
        <a:spcBef>
          <a:spcPts val="543"/>
        </a:spcBef>
        <a:buFont typeface="Arial" panose="020B0604020202020204" pitchFamily="34" charset="0"/>
        <a:buChar char="•"/>
        <a:defRPr sz="2000" kern="1200">
          <a:solidFill>
            <a:schemeClr val="tx1"/>
          </a:solidFill>
          <a:latin typeface="+mn-lt"/>
          <a:ea typeface="+mn-ea"/>
          <a:cs typeface="+mn-cs"/>
        </a:defRPr>
      </a:lvl8pPr>
      <a:lvl9pPr marL="4222472" indent="-248380" algn="l" defTabSz="993523" rtl="0" eaLnBrk="1" latinLnBrk="0" hangingPunct="1">
        <a:lnSpc>
          <a:spcPct val="90000"/>
        </a:lnSpc>
        <a:spcBef>
          <a:spcPts val="543"/>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93523" rtl="0" eaLnBrk="1" latinLnBrk="0" hangingPunct="1">
        <a:defRPr sz="2000" kern="1200">
          <a:solidFill>
            <a:schemeClr val="tx1"/>
          </a:solidFill>
          <a:latin typeface="+mn-lt"/>
          <a:ea typeface="+mn-ea"/>
          <a:cs typeface="+mn-cs"/>
        </a:defRPr>
      </a:lvl1pPr>
      <a:lvl2pPr marL="496761" algn="l" defTabSz="993523" rtl="0" eaLnBrk="1" latinLnBrk="0" hangingPunct="1">
        <a:defRPr sz="2000" kern="1200">
          <a:solidFill>
            <a:schemeClr val="tx1"/>
          </a:solidFill>
          <a:latin typeface="+mn-lt"/>
          <a:ea typeface="+mn-ea"/>
          <a:cs typeface="+mn-cs"/>
        </a:defRPr>
      </a:lvl2pPr>
      <a:lvl3pPr marL="993523" algn="l" defTabSz="993523" rtl="0" eaLnBrk="1" latinLnBrk="0" hangingPunct="1">
        <a:defRPr sz="2000" kern="1200">
          <a:solidFill>
            <a:schemeClr val="tx1"/>
          </a:solidFill>
          <a:latin typeface="+mn-lt"/>
          <a:ea typeface="+mn-ea"/>
          <a:cs typeface="+mn-cs"/>
        </a:defRPr>
      </a:lvl3pPr>
      <a:lvl4pPr marL="1490283" algn="l" defTabSz="993523" rtl="0" eaLnBrk="1" latinLnBrk="0" hangingPunct="1">
        <a:defRPr sz="2000" kern="1200">
          <a:solidFill>
            <a:schemeClr val="tx1"/>
          </a:solidFill>
          <a:latin typeface="+mn-lt"/>
          <a:ea typeface="+mn-ea"/>
          <a:cs typeface="+mn-cs"/>
        </a:defRPr>
      </a:lvl4pPr>
      <a:lvl5pPr marL="1987046" algn="l" defTabSz="993523" rtl="0" eaLnBrk="1" latinLnBrk="0" hangingPunct="1">
        <a:defRPr sz="2000" kern="1200">
          <a:solidFill>
            <a:schemeClr val="tx1"/>
          </a:solidFill>
          <a:latin typeface="+mn-lt"/>
          <a:ea typeface="+mn-ea"/>
          <a:cs typeface="+mn-cs"/>
        </a:defRPr>
      </a:lvl5pPr>
      <a:lvl6pPr marL="2483807" algn="l" defTabSz="993523" rtl="0" eaLnBrk="1" latinLnBrk="0" hangingPunct="1">
        <a:defRPr sz="2000" kern="1200">
          <a:solidFill>
            <a:schemeClr val="tx1"/>
          </a:solidFill>
          <a:latin typeface="+mn-lt"/>
          <a:ea typeface="+mn-ea"/>
          <a:cs typeface="+mn-cs"/>
        </a:defRPr>
      </a:lvl6pPr>
      <a:lvl7pPr marL="2980569" algn="l" defTabSz="993523" rtl="0" eaLnBrk="1" latinLnBrk="0" hangingPunct="1">
        <a:defRPr sz="2000" kern="1200">
          <a:solidFill>
            <a:schemeClr val="tx1"/>
          </a:solidFill>
          <a:latin typeface="+mn-lt"/>
          <a:ea typeface="+mn-ea"/>
          <a:cs typeface="+mn-cs"/>
        </a:defRPr>
      </a:lvl7pPr>
      <a:lvl8pPr marL="3477330" algn="l" defTabSz="993523" rtl="0" eaLnBrk="1" latinLnBrk="0" hangingPunct="1">
        <a:defRPr sz="2000" kern="1200">
          <a:solidFill>
            <a:schemeClr val="tx1"/>
          </a:solidFill>
          <a:latin typeface="+mn-lt"/>
          <a:ea typeface="+mn-ea"/>
          <a:cs typeface="+mn-cs"/>
        </a:defRPr>
      </a:lvl8pPr>
      <a:lvl9pPr marL="3974092" algn="l" defTabSz="993523"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16258" y="515815"/>
            <a:ext cx="5294142" cy="1144173"/>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a:defRPr/>
            </a:pPr>
            <a:r>
              <a:rPr lang="en-US" sz="2000" b="1" dirty="0">
                <a:solidFill>
                  <a:srgbClr val="FF0000"/>
                </a:solidFill>
                <a:latin typeface="Times New Roman" pitchFamily="18" charset="0"/>
                <a:cs typeface="Times New Roman" pitchFamily="18" charset="0"/>
              </a:rPr>
              <a:t>UGANDA’S NATIONAL LAND POLICY (NLP) IMPLEMENTATION AND REVIEW: AN UPDATE IN RELATION TO SLAAC INTERVENTIONS</a:t>
            </a:r>
          </a:p>
        </p:txBody>
      </p:sp>
      <p:sp>
        <p:nvSpPr>
          <p:cNvPr id="3" name="Subtitle 2"/>
          <p:cNvSpPr>
            <a:spLocks noGrp="1"/>
          </p:cNvSpPr>
          <p:nvPr>
            <p:ph type="subTitle" idx="1"/>
          </p:nvPr>
        </p:nvSpPr>
        <p:spPr>
          <a:xfrm>
            <a:off x="460996" y="2356218"/>
            <a:ext cx="8221340" cy="4308589"/>
          </a:xfrm>
          <a:ln>
            <a:noFill/>
          </a:ln>
          <a:effectLst>
            <a:glow rad="63500">
              <a:schemeClr val="accent2">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25000" lnSpcReduction="20000"/>
          </a:bodyPr>
          <a:lstStyle/>
          <a:p>
            <a:pPr>
              <a:defRPr/>
            </a:pPr>
            <a:endParaRPr lang="en-US" dirty="0"/>
          </a:p>
          <a:p>
            <a:pPr>
              <a:defRPr/>
            </a:pPr>
            <a:endParaRPr lang="en-US" dirty="0"/>
          </a:p>
          <a:p>
            <a:pPr>
              <a:defRPr/>
            </a:pPr>
            <a:endParaRPr lang="en-US" sz="2200" b="1" dirty="0">
              <a:latin typeface="Times New Roman" pitchFamily="18" charset="0"/>
              <a:cs typeface="Times New Roman" pitchFamily="18" charset="0"/>
            </a:endParaRPr>
          </a:p>
          <a:p>
            <a:pPr marL="466725" lvl="1">
              <a:defRPr/>
            </a:pPr>
            <a:r>
              <a:rPr lang="en-US" sz="9600" dirty="0">
                <a:solidFill>
                  <a:srgbClr val="0070C0"/>
                </a:solidFill>
                <a:latin typeface="Times New Roman" pitchFamily="18" charset="0"/>
                <a:cs typeface="Times New Roman" pitchFamily="18" charset="0"/>
              </a:rPr>
              <a:t>THE LAND CONFERENCE HELD AT SPEKE RESORT HOTEL, MUNYONYO, 22</a:t>
            </a:r>
            <a:r>
              <a:rPr lang="en-US" sz="9600" baseline="30000" dirty="0">
                <a:solidFill>
                  <a:srgbClr val="0070C0"/>
                </a:solidFill>
                <a:latin typeface="Times New Roman" pitchFamily="18" charset="0"/>
                <a:cs typeface="Times New Roman" pitchFamily="18" charset="0"/>
              </a:rPr>
              <a:t>ND</a:t>
            </a:r>
            <a:r>
              <a:rPr lang="en-US" sz="9600" dirty="0">
                <a:solidFill>
                  <a:srgbClr val="0070C0"/>
                </a:solidFill>
                <a:latin typeface="Times New Roman" pitchFamily="18" charset="0"/>
                <a:cs typeface="Times New Roman" pitchFamily="18" charset="0"/>
              </a:rPr>
              <a:t> – 23</a:t>
            </a:r>
            <a:r>
              <a:rPr lang="en-US" sz="9600" baseline="30000" dirty="0">
                <a:solidFill>
                  <a:srgbClr val="0070C0"/>
                </a:solidFill>
                <a:latin typeface="Times New Roman" pitchFamily="18" charset="0"/>
                <a:cs typeface="Times New Roman" pitchFamily="18" charset="0"/>
              </a:rPr>
              <a:t>RD</a:t>
            </a:r>
            <a:r>
              <a:rPr lang="en-US" sz="9600" dirty="0">
                <a:solidFill>
                  <a:srgbClr val="0070C0"/>
                </a:solidFill>
                <a:latin typeface="Times New Roman" pitchFamily="18" charset="0"/>
                <a:cs typeface="Times New Roman" pitchFamily="18" charset="0"/>
              </a:rPr>
              <a:t> JUNE, 2023.</a:t>
            </a:r>
          </a:p>
          <a:p>
            <a:pPr marL="466725" lvl="1" algn="l">
              <a:defRPr/>
            </a:pPr>
            <a:endParaRPr lang="en-US" sz="9600" dirty="0">
              <a:solidFill>
                <a:srgbClr val="002060"/>
              </a:solidFill>
              <a:latin typeface="Times New Roman" pitchFamily="18" charset="0"/>
              <a:cs typeface="Times New Roman" pitchFamily="18" charset="0"/>
            </a:endParaRPr>
          </a:p>
          <a:p>
            <a:pPr marL="466725" lvl="1" algn="l">
              <a:defRPr/>
            </a:pPr>
            <a:endParaRPr lang="en-US" sz="9600" dirty="0">
              <a:latin typeface="Times New Roman" pitchFamily="18" charset="0"/>
              <a:cs typeface="Times New Roman" pitchFamily="18" charset="0"/>
            </a:endParaRPr>
          </a:p>
          <a:p>
            <a:pPr algn="l">
              <a:defRPr/>
            </a:pPr>
            <a:r>
              <a:rPr lang="en-US" sz="9600" dirty="0">
                <a:latin typeface="Times New Roman" pitchFamily="18" charset="0"/>
                <a:cs typeface="Times New Roman" pitchFamily="18" charset="0"/>
              </a:rPr>
              <a:t> Naome Kabanda </a:t>
            </a:r>
          </a:p>
          <a:p>
            <a:pPr algn="l">
              <a:defRPr/>
            </a:pPr>
            <a:r>
              <a:rPr lang="en-US" sz="9600" dirty="0">
                <a:latin typeface="Times New Roman" pitchFamily="18" charset="0"/>
                <a:cs typeface="Times New Roman" pitchFamily="18" charset="0"/>
              </a:rPr>
              <a:t>Ag. Director Land Management</a:t>
            </a:r>
          </a:p>
          <a:p>
            <a:pPr algn="l">
              <a:defRPr/>
            </a:pPr>
            <a:r>
              <a:rPr lang="en-US" sz="9600" dirty="0">
                <a:latin typeface="Times New Roman" pitchFamily="18" charset="0"/>
                <a:cs typeface="Times New Roman" pitchFamily="18" charset="0"/>
              </a:rPr>
              <a:t>Ministry of Lands, Housing and Urban Development</a:t>
            </a:r>
          </a:p>
          <a:p>
            <a:pPr marL="466725" lvl="1">
              <a:defRPr/>
            </a:pPr>
            <a:endParaRPr lang="en-US" sz="7100" dirty="0">
              <a:solidFill>
                <a:schemeClr val="accent2"/>
              </a:solidFill>
              <a:latin typeface="Times New Roman" pitchFamily="18" charset="0"/>
              <a:cs typeface="Times New Roman" pitchFamily="18" charset="0"/>
            </a:endParaRPr>
          </a:p>
          <a:p>
            <a:pPr>
              <a:defRPr/>
            </a:pPr>
            <a:endParaRPr lang="en-US" sz="9500" dirty="0">
              <a:solidFill>
                <a:schemeClr val="accent2"/>
              </a:solidFill>
              <a:latin typeface="Times New Roman" pitchFamily="18" charset="0"/>
              <a:cs typeface="Times New Roman" pitchFamily="18" charset="0"/>
            </a:endParaRPr>
          </a:p>
          <a:p>
            <a:pPr>
              <a:defRPr/>
            </a:pPr>
            <a:endParaRPr lang="en-US" sz="4900" b="1" dirty="0"/>
          </a:p>
          <a:p>
            <a:pPr algn="r">
              <a:defRPr/>
            </a:pPr>
            <a:endParaRPr lang="en-US" sz="4900" b="1" dirty="0"/>
          </a:p>
          <a:p>
            <a:pPr algn="r">
              <a:defRPr/>
            </a:pPr>
            <a:endParaRPr lang="en-US" sz="4900" b="1" dirty="0"/>
          </a:p>
          <a:p>
            <a:pPr algn="r">
              <a:defRPr/>
            </a:pPr>
            <a:endParaRPr lang="en-US" sz="2000" dirty="0">
              <a:solidFill>
                <a:schemeClr val="accent2"/>
              </a:solidFill>
            </a:endParaRPr>
          </a:p>
          <a:p>
            <a:pPr>
              <a:defRPr/>
            </a:pPr>
            <a:r>
              <a:rPr lang="en-US" sz="2200" dirty="0">
                <a:solidFill>
                  <a:schemeClr val="accent2"/>
                </a:solidFill>
              </a:rPr>
              <a:t>         </a:t>
            </a:r>
          </a:p>
        </p:txBody>
      </p:sp>
      <p:sp>
        <p:nvSpPr>
          <p:cNvPr id="3076" name="Slide Number Placeholder 3"/>
          <p:cNvSpPr>
            <a:spLocks noGrp="1"/>
          </p:cNvSpPr>
          <p:nvPr>
            <p:ph type="sldNum" sz="quarter" idx="12"/>
          </p:nvPr>
        </p:nvSpPr>
        <p:spPr>
          <a:noFill/>
        </p:spPr>
        <p:txBody>
          <a:bodyPr/>
          <a:lstStyle/>
          <a:p>
            <a:fld id="{29FB5858-A582-4711-A499-5BCDF4C9EAB3}" type="slidenum">
              <a:rPr lang="en-US" altLang="en-US" smtClean="0"/>
              <a:pPr/>
              <a:t>1</a:t>
            </a:fld>
            <a:endParaRPr lang="en-US" altLang="en-US" dirty="0"/>
          </a:p>
        </p:txBody>
      </p:sp>
    </p:spTree>
    <p:extLst>
      <p:ext uri="{BB962C8B-B14F-4D97-AF65-F5344CB8AC3E}">
        <p14:creationId xmlns:p14="http://schemas.microsoft.com/office/powerpoint/2010/main" val="1231083337"/>
      </p:ext>
    </p:extLst>
  </p:cSld>
  <p:clrMapOvr>
    <a:masterClrMapping/>
  </p:clrMapOvr>
  <p:transition>
    <p:dissolv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0203" y="323865"/>
            <a:ext cx="5836946" cy="1004003"/>
          </a:xfr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algn="ctr"/>
            <a:r>
              <a:rPr lang="en-GB" sz="2800" dirty="0">
                <a:latin typeface="Times New Roman" pitchFamily="18" charset="0"/>
                <a:cs typeface="Times New Roman" pitchFamily="18" charset="0"/>
              </a:rPr>
              <a:t>LEARNING LESSONS ON SLAAC</a:t>
            </a:r>
            <a:endParaRPr lang="en-GB" sz="2800" dirty="0"/>
          </a:p>
        </p:txBody>
      </p:sp>
      <p:sp>
        <p:nvSpPr>
          <p:cNvPr id="9" name="Content Placeholder 8"/>
          <p:cNvSpPr>
            <a:spLocks noGrp="1"/>
          </p:cNvSpPr>
          <p:nvPr>
            <p:ph idx="1"/>
          </p:nvPr>
        </p:nvSpPr>
        <p:spPr>
          <a:xfrm>
            <a:off x="159027" y="2028252"/>
            <a:ext cx="8223276" cy="4676112"/>
          </a:xfrm>
        </p:spPr>
        <p:txBody>
          <a:bodyPr/>
          <a:lstStyle/>
          <a:p>
            <a:r>
              <a:rPr lang="en-GB" dirty="0"/>
              <a:t>Engagement of politicians for good will.</a:t>
            </a:r>
          </a:p>
          <a:p>
            <a:r>
              <a:rPr lang="en-GB" dirty="0"/>
              <a:t>Stakeholder Buy in.</a:t>
            </a:r>
          </a:p>
          <a:p>
            <a:r>
              <a:rPr lang="en-GB" dirty="0"/>
              <a:t>Awareness creation to mitigate the negative perception of programmes.</a:t>
            </a:r>
          </a:p>
          <a:p>
            <a:r>
              <a:rPr lang="en-GB" dirty="0"/>
              <a:t>Proper costing of projects.</a:t>
            </a:r>
          </a:p>
          <a:p>
            <a:r>
              <a:rPr lang="en-GB" dirty="0"/>
              <a:t>Sustainability for continuity. </a:t>
            </a:r>
          </a:p>
        </p:txBody>
      </p:sp>
      <p:sp>
        <p:nvSpPr>
          <p:cNvPr id="4" name="Slide Number Placeholder 3"/>
          <p:cNvSpPr>
            <a:spLocks noGrp="1"/>
          </p:cNvSpPr>
          <p:nvPr>
            <p:ph type="sldNum" sz="quarter" idx="12"/>
          </p:nvPr>
        </p:nvSpPr>
        <p:spPr/>
        <p:txBody>
          <a:bodyPr/>
          <a:lstStyle/>
          <a:p>
            <a:fld id="{DF041F37-55FB-4747-BE5E-97B176BF52D8}" type="slidenum">
              <a:rPr lang="en-US" smtClean="0"/>
              <a:pPr/>
              <a:t>10</a:t>
            </a:fld>
            <a:endParaRPr lang="en-US" dirty="0"/>
          </a:p>
        </p:txBody>
      </p:sp>
    </p:spTree>
    <p:extLst>
      <p:ext uri="{BB962C8B-B14F-4D97-AF65-F5344CB8AC3E}">
        <p14:creationId xmlns:p14="http://schemas.microsoft.com/office/powerpoint/2010/main" val="2166691207"/>
      </p:ext>
    </p:extLst>
  </p:cSld>
  <p:clrMapOvr>
    <a:masterClrMapping/>
  </p:clrMapOvr>
  <p:transition>
    <p:wheel spokes="3"/>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7000" y="364196"/>
            <a:ext cx="5689601" cy="1076614"/>
          </a:xfrm>
        </p:spPr>
        <p:txBody>
          <a:bodyPr>
            <a:noAutofit/>
          </a:bodyPr>
          <a:lstStyle/>
          <a:p>
            <a:pPr algn="ctr"/>
            <a:r>
              <a:rPr lang="en-US" sz="2000" b="1" dirty="0">
                <a:solidFill>
                  <a:srgbClr val="FF0000"/>
                </a:solidFill>
                <a:latin typeface="Times New Roman" pitchFamily="18" charset="0"/>
                <a:cs typeface="Times New Roman" pitchFamily="18" charset="0"/>
              </a:rPr>
              <a:t>CHALLENGES</a:t>
            </a:r>
            <a:br>
              <a:rPr lang="en-US" sz="2000" b="1" dirty="0">
                <a:solidFill>
                  <a:srgbClr val="FF0000"/>
                </a:solidFill>
                <a:latin typeface="Times New Roman" pitchFamily="18" charset="0"/>
                <a:cs typeface="Times New Roman" pitchFamily="18" charset="0"/>
              </a:rPr>
            </a:br>
            <a:r>
              <a:rPr lang="en-US" sz="2000" b="1" dirty="0">
                <a:solidFill>
                  <a:srgbClr val="FF0000"/>
                </a:solidFill>
                <a:latin typeface="Times New Roman" pitchFamily="18" charset="0"/>
                <a:cs typeface="Times New Roman" pitchFamily="18" charset="0"/>
              </a:rPr>
              <a:t>ON SLAAC</a:t>
            </a:r>
            <a:endParaRPr lang="en-GB" sz="20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986139859"/>
              </p:ext>
            </p:extLst>
          </p:nvPr>
        </p:nvGraphicFramePr>
        <p:xfrm>
          <a:off x="0" y="1733124"/>
          <a:ext cx="8836025" cy="51292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fld id="{DF041F37-55FB-4747-BE5E-97B176BF52D8}" type="slidenum">
              <a:rPr lang="en-US" smtClean="0"/>
              <a:pPr/>
              <a:t>11</a:t>
            </a:fld>
            <a:endParaRPr lang="en-US" dirty="0"/>
          </a:p>
        </p:txBody>
      </p:sp>
    </p:spTree>
  </p:cSld>
  <p:clrMapOvr>
    <a:masterClrMapping/>
  </p:clrMapOvr>
  <p:transition>
    <p:wheel spokes="3"/>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0202" y="0"/>
            <a:ext cx="5883023" cy="1076614"/>
          </a:xfrm>
        </p:spPr>
        <p:txBody>
          <a:bodyPr>
            <a:normAutofit/>
          </a:bodyPr>
          <a:lstStyle/>
          <a:p>
            <a:pPr algn="ctr"/>
            <a:r>
              <a:rPr lang="en-US" dirty="0">
                <a:solidFill>
                  <a:srgbClr val="FF0000"/>
                </a:solidFill>
              </a:rPr>
              <a:t>WAY FORWARD</a:t>
            </a:r>
          </a:p>
        </p:txBody>
      </p:sp>
      <p:sp>
        <p:nvSpPr>
          <p:cNvPr id="4" name="Slide Number Placeholder 3"/>
          <p:cNvSpPr>
            <a:spLocks noGrp="1"/>
          </p:cNvSpPr>
          <p:nvPr>
            <p:ph type="sldNum" sz="quarter" idx="12"/>
          </p:nvPr>
        </p:nvSpPr>
        <p:spPr/>
        <p:txBody>
          <a:bodyPr/>
          <a:lstStyle/>
          <a:p>
            <a:fld id="{DF041F37-55FB-4747-BE5E-97B176BF52D8}" type="slidenum">
              <a:rPr lang="en-US" smtClean="0"/>
              <a:pPr/>
              <a:t>12</a:t>
            </a:fld>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286776122"/>
              </p:ext>
            </p:extLst>
          </p:nvPr>
        </p:nvGraphicFramePr>
        <p:xfrm>
          <a:off x="32825" y="1784979"/>
          <a:ext cx="8968300" cy="4228825"/>
        </p:xfrm>
        <a:graphic>
          <a:graphicData uri="http://schemas.openxmlformats.org/drawingml/2006/table">
            <a:tbl>
              <a:tblPr firstRow="1" bandRow="1">
                <a:tableStyleId>{5C22544A-7EE6-4342-B048-85BDC9FD1C3A}</a:tableStyleId>
              </a:tblPr>
              <a:tblGrid>
                <a:gridCol w="567396">
                  <a:extLst>
                    <a:ext uri="{9D8B030D-6E8A-4147-A177-3AD203B41FA5}">
                      <a16:colId xmlns:a16="http://schemas.microsoft.com/office/drawing/2014/main" val="20000"/>
                    </a:ext>
                  </a:extLst>
                </a:gridCol>
                <a:gridCol w="6897858">
                  <a:extLst>
                    <a:ext uri="{9D8B030D-6E8A-4147-A177-3AD203B41FA5}">
                      <a16:colId xmlns:a16="http://schemas.microsoft.com/office/drawing/2014/main" val="20001"/>
                    </a:ext>
                  </a:extLst>
                </a:gridCol>
                <a:gridCol w="1503046">
                  <a:extLst>
                    <a:ext uri="{9D8B030D-6E8A-4147-A177-3AD203B41FA5}">
                      <a16:colId xmlns:a16="http://schemas.microsoft.com/office/drawing/2014/main" val="20002"/>
                    </a:ext>
                  </a:extLst>
                </a:gridCol>
              </a:tblGrid>
              <a:tr h="365647">
                <a:tc>
                  <a:txBody>
                    <a:bodyPr/>
                    <a:lstStyle/>
                    <a:p>
                      <a:r>
                        <a:rPr lang="en-US" sz="1200" dirty="0"/>
                        <a:t>No.</a:t>
                      </a:r>
                    </a:p>
                  </a:txBody>
                  <a:tcPr/>
                </a:tc>
                <a:tc>
                  <a:txBody>
                    <a:bodyPr/>
                    <a:lstStyle/>
                    <a:p>
                      <a:r>
                        <a:rPr lang="en-US" sz="1200" dirty="0"/>
                        <a:t>ACTIVITY</a:t>
                      </a:r>
                    </a:p>
                  </a:txBody>
                  <a:tcPr/>
                </a:tc>
                <a:tc>
                  <a:txBody>
                    <a:bodyPr/>
                    <a:lstStyle/>
                    <a:p>
                      <a:r>
                        <a:rPr lang="en-US" sz="1200" dirty="0"/>
                        <a:t>TIMELINE</a:t>
                      </a:r>
                    </a:p>
                  </a:txBody>
                  <a:tcPr/>
                </a:tc>
                <a:extLst>
                  <a:ext uri="{0D108BD9-81ED-4DB2-BD59-A6C34878D82A}">
                    <a16:rowId xmlns:a16="http://schemas.microsoft.com/office/drawing/2014/main" val="10000"/>
                  </a:ext>
                </a:extLst>
              </a:tr>
              <a:tr h="310707">
                <a:tc>
                  <a:txBody>
                    <a:bodyPr/>
                    <a:lstStyle/>
                    <a:p>
                      <a:pPr marL="0" algn="l" defTabSz="993523" rtl="0" eaLnBrk="1" latinLnBrk="0" hangingPunct="1"/>
                      <a:r>
                        <a:rPr lang="en-US" sz="1500" b="1" kern="1200" dirty="0">
                          <a:solidFill>
                            <a:schemeClr val="tx1"/>
                          </a:solidFill>
                          <a:latin typeface="+mn-lt"/>
                          <a:ea typeface="+mn-ea"/>
                          <a:cs typeface="+mn-cs"/>
                        </a:rPr>
                        <a:t>1.</a:t>
                      </a:r>
                    </a:p>
                  </a:txBody>
                  <a:tcPr/>
                </a:tc>
                <a:tc gridSpan="2">
                  <a:txBody>
                    <a:bodyPr/>
                    <a:lstStyle/>
                    <a:p>
                      <a:pPr marL="0" algn="l" defTabSz="993523" rtl="0" eaLnBrk="1" latinLnBrk="0" hangingPunct="1"/>
                      <a:r>
                        <a:rPr lang="en-US" sz="1500" b="1" kern="1200" dirty="0">
                          <a:solidFill>
                            <a:schemeClr val="tx1"/>
                          </a:solidFill>
                          <a:latin typeface="+mn-lt"/>
                          <a:ea typeface="+mn-ea"/>
                          <a:cs typeface="+mn-cs"/>
                        </a:rPr>
                        <a:t>Review Uganda’s National Land Policy (NLP)</a:t>
                      </a:r>
                    </a:p>
                  </a:txBody>
                  <a:tcPr/>
                </a:tc>
                <a:tc hMerge="1">
                  <a:txBody>
                    <a:bodyPr/>
                    <a:lstStyle/>
                    <a:p>
                      <a:endParaRPr lang="en-US"/>
                    </a:p>
                  </a:txBody>
                  <a:tcPr/>
                </a:tc>
                <a:extLst>
                  <a:ext uri="{0D108BD9-81ED-4DB2-BD59-A6C34878D82A}">
                    <a16:rowId xmlns:a16="http://schemas.microsoft.com/office/drawing/2014/main" val="10001"/>
                  </a:ext>
                </a:extLst>
              </a:tr>
              <a:tr h="988151">
                <a:tc>
                  <a:txBody>
                    <a:bodyPr/>
                    <a:lstStyle/>
                    <a:p>
                      <a:pPr marL="0" algn="l" defTabSz="993523" rtl="0" eaLnBrk="1" latinLnBrk="0" hangingPunct="1"/>
                      <a:r>
                        <a:rPr lang="en-US" sz="1500" b="0" kern="1200" dirty="0">
                          <a:solidFill>
                            <a:schemeClr val="tx1"/>
                          </a:solidFill>
                          <a:latin typeface="+mn-lt"/>
                          <a:ea typeface="+mn-ea"/>
                          <a:cs typeface="+mn-cs"/>
                        </a:rPr>
                        <a:t>1.1</a:t>
                      </a:r>
                    </a:p>
                  </a:txBody>
                  <a:tcPr/>
                </a:tc>
                <a:tc>
                  <a:txBody>
                    <a:bodyPr/>
                    <a:lstStyle/>
                    <a:p>
                      <a:pPr marL="0" indent="-285750" algn="l" defTabSz="993523" rtl="0" eaLnBrk="1" latinLnBrk="0" hangingPunct="1">
                        <a:buFont typeface="Arial" panose="020B0604020202020204" pitchFamily="34" charset="0"/>
                        <a:buChar char="•"/>
                      </a:pPr>
                      <a:r>
                        <a:rPr lang="en-US" sz="1500" b="0" kern="1200" dirty="0">
                          <a:solidFill>
                            <a:schemeClr val="tx1"/>
                          </a:solidFill>
                          <a:latin typeface="+mn-lt"/>
                          <a:ea typeface="+mn-ea"/>
                          <a:cs typeface="+mn-cs"/>
                        </a:rPr>
                        <a:t>Assessment of progress and impact on the implementation of the National Land Policy in the last 10 years.</a:t>
                      </a:r>
                    </a:p>
                    <a:p>
                      <a:pPr marL="0" indent="-285750" algn="l" defTabSz="993523" rtl="0" eaLnBrk="1" latinLnBrk="0" hangingPunct="1">
                        <a:buFont typeface="Arial" panose="020B0604020202020204" pitchFamily="34" charset="0"/>
                        <a:buChar char="•"/>
                      </a:pPr>
                      <a:r>
                        <a:rPr lang="en-GB" sz="1500" b="0" kern="1200" dirty="0">
                          <a:solidFill>
                            <a:schemeClr val="tx1"/>
                          </a:solidFill>
                          <a:latin typeface="+mn-lt"/>
                          <a:ea typeface="+mn-ea"/>
                          <a:cs typeface="+mn-cs"/>
                        </a:rPr>
                        <a:t>Identify gaps, challenges</a:t>
                      </a:r>
                      <a:r>
                        <a:rPr lang="en-GB" sz="1500" b="0" kern="1200" baseline="0" dirty="0">
                          <a:solidFill>
                            <a:schemeClr val="tx1"/>
                          </a:solidFill>
                          <a:latin typeface="+mn-lt"/>
                          <a:ea typeface="+mn-ea"/>
                          <a:cs typeface="+mn-cs"/>
                        </a:rPr>
                        <a:t> and priorities to guide the future reforms.</a:t>
                      </a:r>
                      <a:endParaRPr lang="en-US" sz="1500" b="0" kern="1200" dirty="0">
                        <a:solidFill>
                          <a:schemeClr val="tx1"/>
                        </a:solidFill>
                        <a:latin typeface="+mn-lt"/>
                        <a:ea typeface="+mn-ea"/>
                        <a:cs typeface="+mn-cs"/>
                      </a:endParaRPr>
                    </a:p>
                  </a:txBody>
                  <a:tcPr/>
                </a:tc>
                <a:tc>
                  <a:txBody>
                    <a:bodyPr/>
                    <a:lstStyle/>
                    <a:p>
                      <a:pPr marL="0" algn="ctr" defTabSz="993523" rtl="0" eaLnBrk="1" latinLnBrk="0" hangingPunct="1"/>
                      <a:r>
                        <a:rPr lang="en-US" sz="1500" b="0" kern="1200" dirty="0">
                          <a:solidFill>
                            <a:schemeClr val="tx1"/>
                          </a:solidFill>
                          <a:latin typeface="+mn-lt"/>
                          <a:ea typeface="+mn-ea"/>
                          <a:cs typeface="+mn-cs"/>
                        </a:rPr>
                        <a:t>Consultants</a:t>
                      </a:r>
                      <a:r>
                        <a:rPr lang="en-US" sz="1500" b="0" kern="1200" baseline="0" dirty="0">
                          <a:solidFill>
                            <a:schemeClr val="tx1"/>
                          </a:solidFill>
                          <a:latin typeface="+mn-lt"/>
                          <a:ea typeface="+mn-ea"/>
                          <a:cs typeface="+mn-cs"/>
                        </a:rPr>
                        <a:t> on board</a:t>
                      </a:r>
                      <a:endParaRPr lang="en-US" sz="1500" b="0" kern="1200" dirty="0">
                        <a:solidFill>
                          <a:schemeClr val="tx1"/>
                        </a:solidFill>
                        <a:latin typeface="+mn-lt"/>
                        <a:ea typeface="+mn-ea"/>
                        <a:cs typeface="+mn-cs"/>
                      </a:endParaRPr>
                    </a:p>
                  </a:txBody>
                  <a:tcPr/>
                </a:tc>
                <a:extLst>
                  <a:ext uri="{0D108BD9-81ED-4DB2-BD59-A6C34878D82A}">
                    <a16:rowId xmlns:a16="http://schemas.microsoft.com/office/drawing/2014/main" val="10002"/>
                  </a:ext>
                </a:extLst>
              </a:tr>
              <a:tr h="532640">
                <a:tc>
                  <a:txBody>
                    <a:bodyPr/>
                    <a:lstStyle/>
                    <a:p>
                      <a:pPr marL="0" marR="0" lvl="0" indent="0" algn="l" defTabSz="993523" rtl="0" eaLnBrk="1" fontAlgn="auto" latinLnBrk="0" hangingPunct="1">
                        <a:lnSpc>
                          <a:spcPct val="100000"/>
                        </a:lnSpc>
                        <a:spcBef>
                          <a:spcPts val="0"/>
                        </a:spcBef>
                        <a:spcAft>
                          <a:spcPts val="0"/>
                        </a:spcAft>
                        <a:buClrTx/>
                        <a:buSzTx/>
                        <a:buFontTx/>
                        <a:buNone/>
                        <a:tabLst/>
                        <a:defRPr/>
                      </a:pPr>
                      <a:r>
                        <a:rPr lang="en-US" sz="1500" b="1" kern="1200" dirty="0">
                          <a:solidFill>
                            <a:srgbClr val="C00000"/>
                          </a:solidFill>
                          <a:latin typeface="+mn-lt"/>
                          <a:ea typeface="+mn-ea"/>
                          <a:cs typeface="+mn-cs"/>
                        </a:rPr>
                        <a:t>2.</a:t>
                      </a:r>
                    </a:p>
                  </a:txBody>
                  <a:tcPr/>
                </a:tc>
                <a:tc gridSpan="2">
                  <a:txBody>
                    <a:bodyPr/>
                    <a:lstStyle/>
                    <a:p>
                      <a:pPr marL="0" algn="l" defTabSz="993523" rtl="0" eaLnBrk="1" latinLnBrk="0" hangingPunct="1"/>
                      <a:r>
                        <a:rPr lang="en-US" sz="1500" b="1" kern="1200" dirty="0">
                          <a:solidFill>
                            <a:srgbClr val="C00000"/>
                          </a:solidFill>
                          <a:latin typeface="+mn-lt"/>
                          <a:ea typeface="+mn-ea"/>
                          <a:cs typeface="+mn-cs"/>
                        </a:rPr>
                        <a:t>Hold a 3 –day National Land Platform for all state and non state- land actors (Government, MDAs, CSOs, Academia, Private sector) to validate the findings of the</a:t>
                      </a:r>
                      <a:r>
                        <a:rPr lang="en-US" sz="1500" b="1" kern="1200" baseline="0" dirty="0">
                          <a:solidFill>
                            <a:srgbClr val="C00000"/>
                          </a:solidFill>
                          <a:latin typeface="+mn-lt"/>
                          <a:ea typeface="+mn-ea"/>
                          <a:cs typeface="+mn-cs"/>
                        </a:rPr>
                        <a:t> Assessment Study.</a:t>
                      </a:r>
                      <a:endParaRPr lang="en-US" sz="1500" b="1" kern="1200" dirty="0">
                        <a:solidFill>
                          <a:srgbClr val="C00000"/>
                        </a:solidFill>
                        <a:latin typeface="+mn-lt"/>
                        <a:ea typeface="+mn-ea"/>
                        <a:cs typeface="+mn-cs"/>
                      </a:endParaRPr>
                    </a:p>
                  </a:txBody>
                  <a:tcPr/>
                </a:tc>
                <a:tc hMerge="1">
                  <a:txBody>
                    <a:bodyPr/>
                    <a:lstStyle/>
                    <a:p>
                      <a:endParaRPr lang="en-US"/>
                    </a:p>
                  </a:txBody>
                  <a:tcPr/>
                </a:tc>
                <a:extLst>
                  <a:ext uri="{0D108BD9-81ED-4DB2-BD59-A6C34878D82A}">
                    <a16:rowId xmlns:a16="http://schemas.microsoft.com/office/drawing/2014/main" val="10003"/>
                  </a:ext>
                </a:extLst>
              </a:tr>
              <a:tr h="882595">
                <a:tc>
                  <a:txBody>
                    <a:bodyPr/>
                    <a:lstStyle/>
                    <a:p>
                      <a:pPr marL="0" marR="0" lvl="0" indent="0" algn="l" defTabSz="993523" rtl="0" eaLnBrk="1" fontAlgn="auto" latinLnBrk="0" hangingPunct="1">
                        <a:lnSpc>
                          <a:spcPct val="100000"/>
                        </a:lnSpc>
                        <a:spcBef>
                          <a:spcPts val="0"/>
                        </a:spcBef>
                        <a:spcAft>
                          <a:spcPts val="0"/>
                        </a:spcAft>
                        <a:buClrTx/>
                        <a:buSzTx/>
                        <a:buFontTx/>
                        <a:buNone/>
                        <a:tabLst/>
                        <a:defRPr/>
                      </a:pPr>
                      <a:r>
                        <a:rPr lang="en-US" sz="1500" kern="1200" dirty="0">
                          <a:solidFill>
                            <a:srgbClr val="C00000"/>
                          </a:solidFill>
                          <a:latin typeface="+mn-lt"/>
                          <a:ea typeface="+mn-ea"/>
                          <a:cs typeface="+mn-cs"/>
                        </a:rPr>
                        <a:t>2.1</a:t>
                      </a:r>
                    </a:p>
                  </a:txBody>
                  <a:tcPr/>
                </a:tc>
                <a:tc>
                  <a:txBody>
                    <a:bodyPr/>
                    <a:lstStyle/>
                    <a:p>
                      <a:pPr marL="0" marR="0" lvl="0" indent="-285750" algn="l" defTabSz="99352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rgbClr val="C00000"/>
                          </a:solidFill>
                          <a:latin typeface="+mn-lt"/>
                          <a:ea typeface="+mn-ea"/>
                          <a:cs typeface="+mn-cs"/>
                        </a:rPr>
                        <a:t>Stakeholders to show case successes, challenges and lessons learnt during implementation.</a:t>
                      </a:r>
                    </a:p>
                    <a:p>
                      <a:pPr marL="0" marR="0" lvl="0" indent="0" algn="l" defTabSz="993523"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500" kern="1200" dirty="0">
                        <a:solidFill>
                          <a:srgbClr val="C00000"/>
                        </a:solidFill>
                        <a:latin typeface="+mn-lt"/>
                        <a:ea typeface="+mn-ea"/>
                        <a:cs typeface="+mn-cs"/>
                      </a:endParaRPr>
                    </a:p>
                  </a:txBody>
                  <a:tcPr/>
                </a:tc>
                <a:tc>
                  <a:txBody>
                    <a:bodyPr/>
                    <a:lstStyle/>
                    <a:p>
                      <a:pPr marL="0" marR="0" lvl="0" indent="0" algn="ctr" defTabSz="993523" rtl="0" eaLnBrk="1" fontAlgn="auto" latinLnBrk="0" hangingPunct="1">
                        <a:lnSpc>
                          <a:spcPct val="100000"/>
                        </a:lnSpc>
                        <a:spcBef>
                          <a:spcPts val="0"/>
                        </a:spcBef>
                        <a:spcAft>
                          <a:spcPts val="0"/>
                        </a:spcAft>
                        <a:buClrTx/>
                        <a:buSzTx/>
                        <a:buFontTx/>
                        <a:buNone/>
                        <a:tabLst/>
                        <a:defRPr/>
                      </a:pPr>
                      <a:r>
                        <a:rPr lang="en-US" sz="1500" kern="1200" dirty="0">
                          <a:solidFill>
                            <a:srgbClr val="C00000"/>
                          </a:solidFill>
                          <a:latin typeface="+mn-lt"/>
                          <a:ea typeface="+mn-ea"/>
                          <a:cs typeface="+mn-cs"/>
                        </a:rPr>
                        <a:t>September</a:t>
                      </a:r>
                    </a:p>
                    <a:p>
                      <a:pPr marL="0" algn="ctr" defTabSz="993523" rtl="0" eaLnBrk="1" latinLnBrk="0" hangingPunct="1"/>
                      <a:endParaRPr lang="en-US" sz="1500" kern="1200" dirty="0">
                        <a:solidFill>
                          <a:srgbClr val="C00000"/>
                        </a:solidFill>
                        <a:latin typeface="+mn-lt"/>
                        <a:ea typeface="+mn-ea"/>
                        <a:cs typeface="+mn-cs"/>
                      </a:endParaRPr>
                    </a:p>
                    <a:p>
                      <a:pPr marL="0" algn="ctr" defTabSz="993523" rtl="0" eaLnBrk="1" latinLnBrk="0" hangingPunct="1"/>
                      <a:r>
                        <a:rPr lang="en-US" sz="1500" kern="1200" dirty="0">
                          <a:solidFill>
                            <a:srgbClr val="C00000"/>
                          </a:solidFill>
                          <a:latin typeface="+mn-lt"/>
                          <a:ea typeface="+mn-ea"/>
                          <a:cs typeface="+mn-cs"/>
                        </a:rPr>
                        <a:t>2023</a:t>
                      </a:r>
                    </a:p>
                  </a:txBody>
                  <a:tcPr/>
                </a:tc>
                <a:extLst>
                  <a:ext uri="{0D108BD9-81ED-4DB2-BD59-A6C34878D82A}">
                    <a16:rowId xmlns:a16="http://schemas.microsoft.com/office/drawing/2014/main" val="10004"/>
                  </a:ext>
                </a:extLst>
              </a:tr>
              <a:tr h="754574">
                <a:tc>
                  <a:txBody>
                    <a:bodyPr/>
                    <a:lstStyle/>
                    <a:p>
                      <a:pPr marL="0" algn="l" defTabSz="993523" rtl="0" eaLnBrk="1" latinLnBrk="0" hangingPunct="1"/>
                      <a:r>
                        <a:rPr lang="en-US" sz="1500" b="1" kern="1200" dirty="0">
                          <a:solidFill>
                            <a:srgbClr val="0070C0"/>
                          </a:solidFill>
                          <a:latin typeface="+mn-lt"/>
                          <a:ea typeface="+mn-ea"/>
                          <a:cs typeface="+mn-cs"/>
                        </a:rPr>
                        <a:t>3.</a:t>
                      </a:r>
                    </a:p>
                  </a:txBody>
                  <a:tcPr/>
                </a:tc>
                <a:tc>
                  <a:txBody>
                    <a:bodyPr/>
                    <a:lstStyle/>
                    <a:p>
                      <a:pPr marL="0" algn="l" defTabSz="993523" rtl="0" eaLnBrk="1" latinLnBrk="0" hangingPunct="1"/>
                      <a:r>
                        <a:rPr lang="en-US" sz="1500" b="1" kern="1200" dirty="0">
                          <a:solidFill>
                            <a:srgbClr val="0070C0"/>
                          </a:solidFill>
                          <a:latin typeface="+mn-lt"/>
                          <a:ea typeface="+mn-ea"/>
                          <a:cs typeface="+mn-cs"/>
                        </a:rPr>
                        <a:t>Drafting the National Land Policy for the next 10 years</a:t>
                      </a:r>
                    </a:p>
                  </a:txBody>
                  <a:tcPr/>
                </a:tc>
                <a:tc>
                  <a:txBody>
                    <a:bodyPr/>
                    <a:lstStyle/>
                    <a:p>
                      <a:pPr marL="0" algn="ctr" defTabSz="993523" rtl="0" eaLnBrk="1" latinLnBrk="0" hangingPunct="1"/>
                      <a:r>
                        <a:rPr lang="en-US" sz="1500" kern="1200" dirty="0">
                          <a:solidFill>
                            <a:srgbClr val="0070C0"/>
                          </a:solidFill>
                          <a:latin typeface="+mn-lt"/>
                          <a:ea typeface="+mn-ea"/>
                          <a:cs typeface="+mn-cs"/>
                        </a:rPr>
                        <a:t>    December 2023 –April 2024</a:t>
                      </a:r>
                    </a:p>
                  </a:txBody>
                  <a:tcPr/>
                </a:tc>
                <a:extLst>
                  <a:ext uri="{0D108BD9-81ED-4DB2-BD59-A6C34878D82A}">
                    <a16:rowId xmlns:a16="http://schemas.microsoft.com/office/drawing/2014/main" val="10005"/>
                  </a:ext>
                </a:extLst>
              </a:tr>
              <a:tr h="346512">
                <a:tc>
                  <a:txBody>
                    <a:bodyPr/>
                    <a:lstStyle/>
                    <a:p>
                      <a:pPr marL="0" algn="l" defTabSz="993523" rtl="0" eaLnBrk="1" latinLnBrk="0" hangingPunct="1"/>
                      <a:r>
                        <a:rPr lang="en-US" sz="1500" b="1" kern="1200" dirty="0">
                          <a:solidFill>
                            <a:srgbClr val="0070C0"/>
                          </a:solidFill>
                          <a:latin typeface="+mn-lt"/>
                          <a:ea typeface="+mn-ea"/>
                          <a:cs typeface="+mn-cs"/>
                        </a:rPr>
                        <a:t>4. </a:t>
                      </a:r>
                    </a:p>
                  </a:txBody>
                  <a:tcPr/>
                </a:tc>
                <a:tc>
                  <a:txBody>
                    <a:bodyPr/>
                    <a:lstStyle/>
                    <a:p>
                      <a:pPr marL="0" algn="l" defTabSz="993523" rtl="0" eaLnBrk="1" latinLnBrk="0" hangingPunct="1"/>
                      <a:r>
                        <a:rPr lang="en-US" sz="1500" b="1" kern="1200" dirty="0">
                          <a:solidFill>
                            <a:srgbClr val="0070C0"/>
                          </a:solidFill>
                          <a:latin typeface="+mn-lt"/>
                          <a:ea typeface="+mn-ea"/>
                          <a:cs typeface="+mn-cs"/>
                        </a:rPr>
                        <a:t>Submission of the revised National Land Policy to Cabinet for approval</a:t>
                      </a:r>
                    </a:p>
                  </a:txBody>
                  <a:tcPr/>
                </a:tc>
                <a:tc>
                  <a:txBody>
                    <a:bodyPr/>
                    <a:lstStyle/>
                    <a:p>
                      <a:pPr marL="0" algn="ctr" defTabSz="993523" rtl="0" eaLnBrk="1" latinLnBrk="0" hangingPunct="1"/>
                      <a:r>
                        <a:rPr lang="en-US" sz="1500" kern="1200" dirty="0">
                          <a:solidFill>
                            <a:srgbClr val="0070C0"/>
                          </a:solidFill>
                          <a:latin typeface="+mn-lt"/>
                          <a:ea typeface="+mn-ea"/>
                          <a:cs typeface="+mn-cs"/>
                        </a:rPr>
                        <a:t>June 2024</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776032044"/>
      </p:ext>
    </p:extLst>
  </p:cSld>
  <p:clrMapOvr>
    <a:masterClrMapping/>
  </p:clrMapOvr>
  <p:transition>
    <p:wheel spokes="3"/>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4687" y="272756"/>
            <a:ext cx="5422346" cy="1076614"/>
          </a:xfr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algn="ctr"/>
            <a:r>
              <a:rPr lang="en-GB" sz="2800" dirty="0">
                <a:latin typeface="Times New Roman" pitchFamily="18" charset="0"/>
                <a:cs typeface="Times New Roman" pitchFamily="18" charset="0"/>
              </a:rPr>
              <a:t>NLP IMPLEMENTATION</a:t>
            </a:r>
            <a:br>
              <a:rPr lang="en-GB" sz="2800" dirty="0">
                <a:latin typeface="Times New Roman" pitchFamily="18" charset="0"/>
                <a:cs typeface="Times New Roman" pitchFamily="18" charset="0"/>
              </a:rPr>
            </a:br>
            <a:r>
              <a:rPr lang="en-GB" sz="2800" dirty="0">
                <a:latin typeface="Times New Roman" pitchFamily="18" charset="0"/>
                <a:cs typeface="Times New Roman" pitchFamily="18" charset="0"/>
              </a:rPr>
              <a:t>CONT'D (Pictorials)</a:t>
            </a:r>
          </a:p>
        </p:txBody>
      </p:sp>
      <p:sp>
        <p:nvSpPr>
          <p:cNvPr id="4" name="Slide Number Placeholder 3"/>
          <p:cNvSpPr>
            <a:spLocks noGrp="1"/>
          </p:cNvSpPr>
          <p:nvPr>
            <p:ph type="sldNum" sz="quarter" idx="12"/>
          </p:nvPr>
        </p:nvSpPr>
        <p:spPr/>
        <p:txBody>
          <a:bodyPr/>
          <a:lstStyle/>
          <a:p>
            <a:fld id="{DF041F37-55FB-4747-BE5E-97B176BF52D8}" type="slidenum">
              <a:rPr lang="en-US" smtClean="0"/>
              <a:pPr/>
              <a:t>13</a:t>
            </a:fld>
            <a:endParaRPr lang="en-US" dirty="0"/>
          </a:p>
        </p:txBody>
      </p:sp>
      <p:sp>
        <p:nvSpPr>
          <p:cNvPr id="10" name="TextBox 9"/>
          <p:cNvSpPr txBox="1"/>
          <p:nvPr/>
        </p:nvSpPr>
        <p:spPr>
          <a:xfrm>
            <a:off x="170059" y="6100288"/>
            <a:ext cx="8754794" cy="523220"/>
          </a:xfrm>
          <a:prstGeom prst="rect">
            <a:avLst/>
          </a:prstGeom>
          <a:noFill/>
        </p:spPr>
        <p:txBody>
          <a:bodyPr wrap="square" rtlCol="0">
            <a:spAutoFit/>
          </a:bodyPr>
          <a:lstStyle/>
          <a:p>
            <a:pPr algn="ctr"/>
            <a:r>
              <a:rPr lang="en-US" sz="1400" b="1" dirty="0">
                <a:solidFill>
                  <a:srgbClr val="002060"/>
                </a:solidFill>
              </a:rPr>
              <a:t>Issuance of Certificates of Occupancy to beneficiaries (GIZ ILGU Project) in </a:t>
            </a:r>
            <a:r>
              <a:rPr lang="en-US" sz="1400" b="1" dirty="0" err="1">
                <a:solidFill>
                  <a:srgbClr val="002060"/>
                </a:solidFill>
              </a:rPr>
              <a:t>Mubende</a:t>
            </a:r>
            <a:r>
              <a:rPr lang="en-US" sz="1400" b="1" dirty="0">
                <a:solidFill>
                  <a:srgbClr val="002060"/>
                </a:solidFill>
              </a:rPr>
              <a:t> district.</a:t>
            </a:r>
          </a:p>
          <a:p>
            <a:endParaRPr lang="en-US" sz="1400" b="1" dirty="0">
              <a:solidFill>
                <a:srgbClr val="002060"/>
              </a:solidFill>
            </a:endParaRPr>
          </a:p>
        </p:txBody>
      </p:sp>
      <p:pic>
        <p:nvPicPr>
          <p:cNvPr id="5" name="Picture 4"/>
          <p:cNvPicPr>
            <a:picLocks noChangeAspect="1"/>
          </p:cNvPicPr>
          <p:nvPr/>
        </p:nvPicPr>
        <p:blipFill>
          <a:blip r:embed="rId2"/>
          <a:stretch>
            <a:fillRect/>
          </a:stretch>
        </p:blipFill>
        <p:spPr>
          <a:xfrm>
            <a:off x="93787" y="1947994"/>
            <a:ext cx="8787616" cy="4071438"/>
          </a:xfrm>
          <a:prstGeom prst="rect">
            <a:avLst/>
          </a:prstGeom>
        </p:spPr>
      </p:pic>
    </p:spTree>
    <p:extLst>
      <p:ext uri="{BB962C8B-B14F-4D97-AF65-F5344CB8AC3E}">
        <p14:creationId xmlns:p14="http://schemas.microsoft.com/office/powerpoint/2010/main" val="1035503701"/>
      </p:ext>
    </p:extLst>
  </p:cSld>
  <p:clrMapOvr>
    <a:masterClrMapping/>
  </p:clrMapOvr>
  <p:transition>
    <p:wheel spokes="3"/>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F041F37-55FB-4747-BE5E-97B176BF52D8}" type="slidenum">
              <a:rPr lang="en-US" smtClean="0"/>
              <a:pPr/>
              <a:t>14</a:t>
            </a:fld>
            <a:endParaRPr lang="en-US" dirty="0"/>
          </a:p>
        </p:txBody>
      </p:sp>
      <p:pic>
        <p:nvPicPr>
          <p:cNvPr id="5" name="Picture 4"/>
          <p:cNvPicPr>
            <a:picLocks noChangeAspect="1"/>
          </p:cNvPicPr>
          <p:nvPr/>
        </p:nvPicPr>
        <p:blipFill>
          <a:blip r:embed="rId2"/>
          <a:stretch>
            <a:fillRect/>
          </a:stretch>
        </p:blipFill>
        <p:spPr>
          <a:xfrm>
            <a:off x="96157" y="1899132"/>
            <a:ext cx="4390784" cy="4086997"/>
          </a:xfrm>
          <a:prstGeom prst="rect">
            <a:avLst/>
          </a:prstGeom>
        </p:spPr>
      </p:pic>
      <p:pic>
        <p:nvPicPr>
          <p:cNvPr id="8" name="Picture 3"/>
          <p:cNvPicPr>
            <a:picLocks noGrp="1" noChangeAspect="1" noChangeArrowheads="1"/>
          </p:cNvPicPr>
          <p:nvPr>
            <p:ph idx="1"/>
          </p:nvPr>
        </p:nvPicPr>
        <p:blipFill>
          <a:blip r:embed="rId3">
            <a:lum bright="10000" contrast="20000"/>
          </a:blip>
          <a:srcRect/>
          <a:stretch>
            <a:fillRect/>
          </a:stretch>
        </p:blipFill>
        <p:spPr bwMode="auto">
          <a:xfrm>
            <a:off x="4689872" y="2049857"/>
            <a:ext cx="4179094" cy="3936272"/>
          </a:xfrm>
          <a:prstGeom prst="rect">
            <a:avLst/>
          </a:prstGeom>
          <a:noFill/>
          <a:ln w="9525">
            <a:solidFill>
              <a:srgbClr val="FF0000"/>
            </a:solidFill>
            <a:miter lim="800000"/>
            <a:headEnd/>
            <a:tailEnd/>
          </a:ln>
          <a:effectLst/>
        </p:spPr>
      </p:pic>
      <p:sp>
        <p:nvSpPr>
          <p:cNvPr id="9" name="Rectangle 8"/>
          <p:cNvSpPr/>
          <p:nvPr/>
        </p:nvSpPr>
        <p:spPr>
          <a:xfrm>
            <a:off x="882595" y="6075394"/>
            <a:ext cx="6917635" cy="707886"/>
          </a:xfrm>
          <a:prstGeom prst="rect">
            <a:avLst/>
          </a:prstGeom>
        </p:spPr>
        <p:txBody>
          <a:bodyPr wrap="square" rtlCol="0" anchor="ctr">
            <a:spAutoFit/>
          </a:bodyPr>
          <a:lstStyle/>
          <a:p>
            <a:pPr algn="ctr"/>
            <a:r>
              <a:rPr lang="en-US" dirty="0">
                <a:latin typeface="Times New Roman" pitchFamily="18" charset="0"/>
                <a:cs typeface="Times New Roman" pitchFamily="18" charset="0"/>
              </a:rPr>
              <a:t>H.E the President of Uganda issuing a Certificate of Customary Ownership to a beneficiary in </a:t>
            </a:r>
            <a:r>
              <a:rPr lang="en-US" dirty="0" err="1">
                <a:latin typeface="Times New Roman" pitchFamily="18" charset="0"/>
                <a:cs typeface="Times New Roman" pitchFamily="18" charset="0"/>
              </a:rPr>
              <a:t>Soroti</a:t>
            </a:r>
            <a:r>
              <a:rPr lang="en-US" dirty="0">
                <a:latin typeface="Times New Roman" pitchFamily="18" charset="0"/>
                <a:cs typeface="Times New Roman" pitchFamily="18" charset="0"/>
              </a:rPr>
              <a:t> District.</a:t>
            </a:r>
          </a:p>
        </p:txBody>
      </p:sp>
      <p:sp>
        <p:nvSpPr>
          <p:cNvPr id="12" name="Title 11"/>
          <p:cNvSpPr>
            <a:spLocks noGrp="1"/>
          </p:cNvSpPr>
          <p:nvPr>
            <p:ph type="title"/>
          </p:nvPr>
        </p:nvSpPr>
        <p:spPr/>
        <p:txBody>
          <a:bodyPr/>
          <a:lstStyle/>
          <a:p>
            <a:endParaRPr lang="en-US"/>
          </a:p>
        </p:txBody>
      </p:sp>
      <p:sp>
        <p:nvSpPr>
          <p:cNvPr id="13" name="Title 1"/>
          <p:cNvSpPr txBox="1">
            <a:spLocks/>
          </p:cNvSpPr>
          <p:nvPr/>
        </p:nvSpPr>
        <p:spPr>
          <a:xfrm>
            <a:off x="1461055" y="364196"/>
            <a:ext cx="5308046" cy="1076614"/>
          </a:xfrm>
          <a:prstGeom prst="rect">
            <a:avLst/>
          </a:prstGeom>
          <a:solidFill>
            <a:schemeClr val="accent4">
              <a:lumMod val="20000"/>
              <a:lumOff val="80000"/>
            </a:schemeClr>
          </a:solidFill>
        </p:spPr>
        <p:txBody>
          <a:bodyPr vert="horz" lIns="99354" tIns="49676" rIns="99354" bIns="49676" rtlCol="0" anchor="ctr">
            <a:normAutofit/>
          </a:bodyPr>
          <a:lstStyle>
            <a:lvl1pPr algn="l" defTabSz="993523" rtl="0" eaLnBrk="1" latinLnBrk="0" hangingPunct="1">
              <a:lnSpc>
                <a:spcPct val="90000"/>
              </a:lnSpc>
              <a:spcBef>
                <a:spcPct val="0"/>
              </a:spcBef>
              <a:buNone/>
              <a:defRPr sz="4800" kern="1200">
                <a:solidFill>
                  <a:schemeClr val="tx1"/>
                </a:solidFill>
                <a:latin typeface="+mj-lt"/>
                <a:ea typeface="+mj-ea"/>
                <a:cs typeface="+mj-cs"/>
              </a:defRPr>
            </a:lvl1pPr>
          </a:lstStyle>
          <a:p>
            <a:pPr algn="ctr"/>
            <a:r>
              <a:rPr lang="en-GB" sz="2800">
                <a:solidFill>
                  <a:srgbClr val="FF0000"/>
                </a:solidFill>
                <a:latin typeface="Times New Roman" pitchFamily="18" charset="0"/>
                <a:cs typeface="Times New Roman" pitchFamily="18" charset="0"/>
              </a:rPr>
              <a:t>ACHIEVEMENTS CONT’D </a:t>
            </a:r>
            <a:br>
              <a:rPr lang="en-GB" sz="2800">
                <a:solidFill>
                  <a:srgbClr val="FF0000"/>
                </a:solidFill>
                <a:latin typeface="Times New Roman" pitchFamily="18" charset="0"/>
                <a:cs typeface="Times New Roman" pitchFamily="18" charset="0"/>
              </a:rPr>
            </a:br>
            <a:r>
              <a:rPr lang="en-GB" sz="2800">
                <a:solidFill>
                  <a:srgbClr val="FF0000"/>
                </a:solidFill>
                <a:latin typeface="Times New Roman" pitchFamily="18" charset="0"/>
                <a:cs typeface="Times New Roman" pitchFamily="18" charset="0"/>
              </a:rPr>
              <a:t>(Pictorials)</a:t>
            </a:r>
            <a:endParaRPr lang="en-GB" sz="2800" dirty="0">
              <a:latin typeface="Times New Roman" pitchFamily="18" charset="0"/>
              <a:cs typeface="Times New Roman" pitchFamily="18" charset="0"/>
            </a:endParaRPr>
          </a:p>
        </p:txBody>
      </p:sp>
    </p:spTree>
    <p:extLst>
      <p:ext uri="{BB962C8B-B14F-4D97-AF65-F5344CB8AC3E}">
        <p14:creationId xmlns:p14="http://schemas.microsoft.com/office/powerpoint/2010/main" val="199547327"/>
      </p:ext>
    </p:extLst>
  </p:cSld>
  <p:clrMapOvr>
    <a:masterClrMapping/>
  </p:clrMapOvr>
  <p:transition>
    <p:wheel spokes="3"/>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055" y="364196"/>
            <a:ext cx="5308046" cy="1076614"/>
          </a:xfrm>
          <a:solidFill>
            <a:schemeClr val="accent4">
              <a:lumMod val="20000"/>
              <a:lumOff val="80000"/>
            </a:schemeClr>
          </a:solidFill>
        </p:spPr>
        <p:txBody>
          <a:bodyPr>
            <a:normAutofit/>
          </a:bodyPr>
          <a:lstStyle/>
          <a:p>
            <a:pPr algn="ctr"/>
            <a:r>
              <a:rPr lang="en-GB" sz="2800" dirty="0">
                <a:solidFill>
                  <a:srgbClr val="FF0000"/>
                </a:solidFill>
                <a:latin typeface="Times New Roman" pitchFamily="18" charset="0"/>
                <a:cs typeface="Times New Roman" pitchFamily="18" charset="0"/>
              </a:rPr>
              <a:t>ACHIEVEMENTS CONT’D </a:t>
            </a:r>
            <a:br>
              <a:rPr lang="en-GB" sz="2800" dirty="0">
                <a:solidFill>
                  <a:srgbClr val="FF0000"/>
                </a:solidFill>
                <a:latin typeface="Times New Roman" pitchFamily="18" charset="0"/>
                <a:cs typeface="Times New Roman" pitchFamily="18" charset="0"/>
              </a:rPr>
            </a:br>
            <a:r>
              <a:rPr lang="en-GB" sz="2800" dirty="0">
                <a:solidFill>
                  <a:srgbClr val="FF0000"/>
                </a:solidFill>
                <a:latin typeface="Times New Roman" pitchFamily="18" charset="0"/>
                <a:cs typeface="Times New Roman" pitchFamily="18" charset="0"/>
              </a:rPr>
              <a:t>(Pictorials)</a:t>
            </a:r>
            <a:endParaRPr lang="en-GB" sz="28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DF041F37-55FB-4747-BE5E-97B176BF52D8}" type="slidenum">
              <a:rPr lang="en-US" smtClean="0"/>
              <a:pPr/>
              <a:t>15</a:t>
            </a:fld>
            <a:endParaRPr lang="en-US" dirty="0"/>
          </a:p>
        </p:txBody>
      </p:sp>
      <p:pic>
        <p:nvPicPr>
          <p:cNvPr id="7" name="Picture 6"/>
          <p:cNvPicPr>
            <a:picLocks noChangeAspect="1"/>
          </p:cNvPicPr>
          <p:nvPr/>
        </p:nvPicPr>
        <p:blipFill>
          <a:blip r:embed="rId2"/>
          <a:stretch>
            <a:fillRect/>
          </a:stretch>
        </p:blipFill>
        <p:spPr>
          <a:xfrm>
            <a:off x="1280160" y="1784794"/>
            <a:ext cx="6738425" cy="3962810"/>
          </a:xfrm>
          <a:prstGeom prst="rect">
            <a:avLst/>
          </a:prstGeom>
        </p:spPr>
      </p:pic>
      <p:sp>
        <p:nvSpPr>
          <p:cNvPr id="8" name="TextBox 7"/>
          <p:cNvSpPr txBox="1"/>
          <p:nvPr/>
        </p:nvSpPr>
        <p:spPr>
          <a:xfrm>
            <a:off x="1083210" y="5886109"/>
            <a:ext cx="6850966" cy="830997"/>
          </a:xfrm>
          <a:prstGeom prst="rect">
            <a:avLst/>
          </a:prstGeom>
          <a:noFill/>
        </p:spPr>
        <p:txBody>
          <a:bodyPr wrap="square" rtlCol="0">
            <a:spAutoFit/>
          </a:bodyPr>
          <a:lstStyle/>
          <a:p>
            <a:pPr algn="ctr"/>
            <a:r>
              <a:rPr lang="en-US" sz="1600" dirty="0"/>
              <a:t>H.E the President of Uganda at the official opening of </a:t>
            </a:r>
            <a:r>
              <a:rPr lang="en-US" sz="1600" dirty="0" err="1"/>
              <a:t>Kabale</a:t>
            </a:r>
            <a:r>
              <a:rPr lang="en-US" sz="1600" dirty="0"/>
              <a:t> Ministry Zonal Office with support from the World Bank to infrastructure development and computerization  of the land registry.</a:t>
            </a:r>
          </a:p>
        </p:txBody>
      </p:sp>
    </p:spTree>
    <p:extLst>
      <p:ext uri="{BB962C8B-B14F-4D97-AF65-F5344CB8AC3E}">
        <p14:creationId xmlns:p14="http://schemas.microsoft.com/office/powerpoint/2010/main" val="1026898223"/>
      </p:ext>
    </p:extLst>
  </p:cSld>
  <p:clrMapOvr>
    <a:masterClrMapping/>
  </p:clrMapOvr>
  <p:transition>
    <p:wheel spokes="3"/>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D39EA2F-B69A-4F87-9BA2-C49BD5D84DD7}" type="slidenum">
              <a:rPr lang="en-US" smtClean="0"/>
              <a:pPr/>
              <a:t>16</a:t>
            </a:fld>
            <a:endParaRPr lang="en-US"/>
          </a:p>
        </p:txBody>
      </p:sp>
      <p:pic>
        <p:nvPicPr>
          <p:cNvPr id="1026" name="Picture 2" descr="Image result for thank you in different languages"/>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248" b="84615" l="3100" r="97100"/>
                    </a14:imgEffect>
                  </a14:imgLayer>
                </a14:imgProps>
              </a:ext>
              <a:ext uri="{28A0092B-C50C-407E-A947-70E740481C1C}">
                <a14:useLocalDpi xmlns:a14="http://schemas.microsoft.com/office/drawing/2010/main" val="0"/>
              </a:ext>
            </a:extLst>
          </a:blip>
          <a:srcRect b="11694"/>
          <a:stretch/>
        </p:blipFill>
        <p:spPr bwMode="auto">
          <a:xfrm>
            <a:off x="745588" y="797169"/>
            <a:ext cx="7324578" cy="4346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047143"/>
      </p:ext>
    </p:extLst>
  </p:cSld>
  <p:clrMapOvr>
    <a:masterClrMapping/>
  </p:clrMapOvr>
  <p:transition>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80">
                                          <p:stCondLst>
                                            <p:cond delay="0"/>
                                          </p:stCondLst>
                                        </p:cTn>
                                        <p:tgtEl>
                                          <p:spTgt spid="1026"/>
                                        </p:tgtEl>
                                      </p:cBhvr>
                                    </p:animEffect>
                                    <p:anim calcmode="lin" valueType="num">
                                      <p:cBhvr>
                                        <p:cTn id="8"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6"/>
                                        </p:tgtEl>
                                      </p:cBhvr>
                                      <p:to x="100000" y="60000"/>
                                    </p:animScale>
                                    <p:animScale>
                                      <p:cBhvr>
                                        <p:cTn id="14" dur="166" decel="50000">
                                          <p:stCondLst>
                                            <p:cond delay="676"/>
                                          </p:stCondLst>
                                        </p:cTn>
                                        <p:tgtEl>
                                          <p:spTgt spid="1026"/>
                                        </p:tgtEl>
                                      </p:cBhvr>
                                      <p:to x="100000" y="100000"/>
                                    </p:animScale>
                                    <p:animScale>
                                      <p:cBhvr>
                                        <p:cTn id="15" dur="26">
                                          <p:stCondLst>
                                            <p:cond delay="1312"/>
                                          </p:stCondLst>
                                        </p:cTn>
                                        <p:tgtEl>
                                          <p:spTgt spid="1026"/>
                                        </p:tgtEl>
                                      </p:cBhvr>
                                      <p:to x="100000" y="80000"/>
                                    </p:animScale>
                                    <p:animScale>
                                      <p:cBhvr>
                                        <p:cTn id="16" dur="166" decel="50000">
                                          <p:stCondLst>
                                            <p:cond delay="1338"/>
                                          </p:stCondLst>
                                        </p:cTn>
                                        <p:tgtEl>
                                          <p:spTgt spid="1026"/>
                                        </p:tgtEl>
                                      </p:cBhvr>
                                      <p:to x="100000" y="100000"/>
                                    </p:animScale>
                                    <p:animScale>
                                      <p:cBhvr>
                                        <p:cTn id="17" dur="26">
                                          <p:stCondLst>
                                            <p:cond delay="1642"/>
                                          </p:stCondLst>
                                        </p:cTn>
                                        <p:tgtEl>
                                          <p:spTgt spid="1026"/>
                                        </p:tgtEl>
                                      </p:cBhvr>
                                      <p:to x="100000" y="90000"/>
                                    </p:animScale>
                                    <p:animScale>
                                      <p:cBhvr>
                                        <p:cTn id="18" dur="166" decel="50000">
                                          <p:stCondLst>
                                            <p:cond delay="1668"/>
                                          </p:stCondLst>
                                        </p:cTn>
                                        <p:tgtEl>
                                          <p:spTgt spid="1026"/>
                                        </p:tgtEl>
                                      </p:cBhvr>
                                      <p:to x="100000" y="100000"/>
                                    </p:animScale>
                                    <p:animScale>
                                      <p:cBhvr>
                                        <p:cTn id="19" dur="26">
                                          <p:stCondLst>
                                            <p:cond delay="1808"/>
                                          </p:stCondLst>
                                        </p:cTn>
                                        <p:tgtEl>
                                          <p:spTgt spid="1026"/>
                                        </p:tgtEl>
                                      </p:cBhvr>
                                      <p:to x="100000" y="95000"/>
                                    </p:animScale>
                                    <p:animScale>
                                      <p:cBhvr>
                                        <p:cTn id="20" dur="166" decel="50000">
                                          <p:stCondLst>
                                            <p:cond delay="1834"/>
                                          </p:stCondLst>
                                        </p:cTn>
                                        <p:tgtEl>
                                          <p:spTgt spid="10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055" y="364196"/>
            <a:ext cx="5714446" cy="1076614"/>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r>
              <a:rPr lang="en-US" sz="2800" b="1" dirty="0">
                <a:solidFill>
                  <a:srgbClr val="FF0000"/>
                </a:solidFill>
                <a:latin typeface="Times New Roman" pitchFamily="18" charset="0"/>
                <a:cs typeface="Times New Roman" pitchFamily="18" charset="0"/>
              </a:rPr>
              <a:t>PRESENTATION OUTLINE</a:t>
            </a:r>
            <a:endParaRPr lang="en-GB" sz="2800"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520701" y="2028252"/>
            <a:ext cx="7861602" cy="4309048"/>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a:buClr>
                <a:schemeClr val="accent6">
                  <a:lumMod val="75000"/>
                </a:schemeClr>
              </a:buClr>
              <a:buFont typeface="Wingdings" pitchFamily="2" charset="2"/>
              <a:buChar char="§"/>
              <a:defRPr/>
            </a:pPr>
            <a:r>
              <a:rPr lang="en-US" sz="2400" dirty="0">
                <a:latin typeface="Times New Roman" pitchFamily="18" charset="0"/>
                <a:cs typeface="Times New Roman" pitchFamily="18" charset="0"/>
              </a:rPr>
              <a:t>NLP Implementation</a:t>
            </a:r>
          </a:p>
          <a:p>
            <a:pPr>
              <a:buClr>
                <a:schemeClr val="accent6">
                  <a:lumMod val="75000"/>
                </a:schemeClr>
              </a:buClr>
              <a:buFont typeface="Wingdings" pitchFamily="2" charset="2"/>
              <a:buChar char="§"/>
              <a:defRPr/>
            </a:pPr>
            <a:r>
              <a:rPr lang="en-GB" sz="2400" dirty="0">
                <a:latin typeface="Times New Roman" pitchFamily="18" charset="0"/>
                <a:cs typeface="Times New Roman" pitchFamily="18" charset="0"/>
              </a:rPr>
              <a:t>NLP Linkages to Macro Instruments</a:t>
            </a:r>
            <a:endParaRPr lang="en-US" sz="2400" dirty="0">
              <a:latin typeface="Times New Roman" pitchFamily="18" charset="0"/>
              <a:cs typeface="Times New Roman" pitchFamily="18" charset="0"/>
            </a:endParaRPr>
          </a:p>
          <a:p>
            <a:pPr>
              <a:buClr>
                <a:schemeClr val="accent6">
                  <a:lumMod val="75000"/>
                </a:schemeClr>
              </a:buClr>
              <a:buFont typeface="Wingdings" pitchFamily="2" charset="2"/>
              <a:buChar char="§"/>
              <a:defRPr/>
            </a:pPr>
            <a:r>
              <a:rPr lang="en-US" sz="2400" dirty="0">
                <a:latin typeface="Times New Roman" pitchFamily="18" charset="0"/>
                <a:cs typeface="Times New Roman" pitchFamily="18" charset="0"/>
              </a:rPr>
              <a:t>Systematic Land Adjudication and Certification (SLAAC)</a:t>
            </a:r>
          </a:p>
          <a:p>
            <a:pPr>
              <a:buClr>
                <a:schemeClr val="accent6">
                  <a:lumMod val="75000"/>
                </a:schemeClr>
              </a:buClr>
              <a:buFont typeface="Wingdings" pitchFamily="2" charset="2"/>
              <a:buChar char="§"/>
              <a:defRPr/>
            </a:pPr>
            <a:r>
              <a:rPr lang="en-US" altLang="en-US" sz="2400" dirty="0">
                <a:latin typeface="Times New Roman" pitchFamily="18" charset="0"/>
                <a:cs typeface="Times New Roman" pitchFamily="18" charset="0"/>
              </a:rPr>
              <a:t>Challenges</a:t>
            </a:r>
          </a:p>
          <a:p>
            <a:pPr>
              <a:buClr>
                <a:schemeClr val="accent6">
                  <a:lumMod val="75000"/>
                </a:schemeClr>
              </a:buClr>
              <a:buFont typeface="Wingdings" pitchFamily="2" charset="2"/>
              <a:buChar char="§"/>
              <a:defRPr/>
            </a:pPr>
            <a:r>
              <a:rPr lang="en-GB" altLang="en-US" sz="2400" dirty="0">
                <a:latin typeface="Times New Roman" pitchFamily="18" charset="0"/>
                <a:cs typeface="Times New Roman" pitchFamily="18" charset="0"/>
              </a:rPr>
              <a:t>Way forward</a:t>
            </a:r>
            <a:endParaRPr lang="en-US" altLang="en-US" sz="2400" dirty="0">
              <a:latin typeface="Times New Roman" pitchFamily="18" charset="0"/>
              <a:cs typeface="Times New Roman" pitchFamily="18" charset="0"/>
            </a:endParaRPr>
          </a:p>
          <a:p>
            <a:pPr>
              <a:buClr>
                <a:schemeClr val="accent6">
                  <a:lumMod val="75000"/>
                </a:schemeClr>
              </a:buClr>
              <a:buFont typeface="Wingdings" pitchFamily="2" charset="2"/>
              <a:buChar char="§"/>
              <a:defRPr/>
            </a:pPr>
            <a:r>
              <a:rPr lang="en-US" sz="2400" dirty="0">
                <a:latin typeface="Times New Roman" pitchFamily="18" charset="0"/>
                <a:cs typeface="Times New Roman" pitchFamily="18" charset="0"/>
              </a:rPr>
              <a:t>Conclusion</a:t>
            </a:r>
          </a:p>
          <a:p>
            <a:pPr>
              <a:buNone/>
            </a:pPr>
            <a:endParaRPr lang="en-GB" dirty="0"/>
          </a:p>
        </p:txBody>
      </p:sp>
      <p:sp>
        <p:nvSpPr>
          <p:cNvPr id="4" name="Slide Number Placeholder 3"/>
          <p:cNvSpPr>
            <a:spLocks noGrp="1"/>
          </p:cNvSpPr>
          <p:nvPr>
            <p:ph type="sldNum" sz="quarter" idx="12"/>
          </p:nvPr>
        </p:nvSpPr>
        <p:spPr/>
        <p:txBody>
          <a:bodyPr/>
          <a:lstStyle/>
          <a:p>
            <a:fld id="{DF041F37-55FB-4747-BE5E-97B176BF52D8}" type="slidenum">
              <a:rPr lang="en-US" smtClean="0"/>
              <a:pPr/>
              <a:t>2</a:t>
            </a:fld>
            <a:endParaRPr lang="en-US" dirty="0"/>
          </a:p>
        </p:txBody>
      </p:sp>
    </p:spTree>
  </p:cSld>
  <p:clrMapOvr>
    <a:masterClrMapping/>
  </p:clrMapOvr>
  <p:transition>
    <p:circl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055" y="364196"/>
            <a:ext cx="5422346" cy="1076614"/>
          </a:xfr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algn="ctr"/>
            <a:r>
              <a:rPr lang="en-GB" sz="2800" dirty="0">
                <a:latin typeface="Times New Roman" pitchFamily="18" charset="0"/>
                <a:cs typeface="Times New Roman" pitchFamily="18" charset="0"/>
              </a:rPr>
              <a:t>NLP IMPLEMENTATION</a:t>
            </a:r>
            <a:r>
              <a:rPr lang="en-GB" sz="2800" dirty="0"/>
              <a:t> </a:t>
            </a:r>
          </a:p>
        </p:txBody>
      </p:sp>
      <p:sp>
        <p:nvSpPr>
          <p:cNvPr id="3" name="Content Placeholder 2"/>
          <p:cNvSpPr>
            <a:spLocks noGrp="1"/>
          </p:cNvSpPr>
          <p:nvPr>
            <p:ph idx="1"/>
          </p:nvPr>
        </p:nvSpPr>
        <p:spPr>
          <a:xfrm>
            <a:off x="4559300" y="1519311"/>
            <a:ext cx="4216400" cy="5321227"/>
          </a:xfr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algn="just">
              <a:lnSpc>
                <a:spcPct val="100000"/>
              </a:lnSpc>
              <a:buFont typeface="Wingdings" pitchFamily="2" charset="2"/>
              <a:buChar char="v"/>
            </a:pPr>
            <a:r>
              <a:rPr lang="en-US" sz="1600" dirty="0">
                <a:latin typeface="Times New Roman" pitchFamily="18" charset="0"/>
                <a:cs typeface="Times New Roman" pitchFamily="18" charset="0"/>
              </a:rPr>
              <a:t>The National Land Policy (NLP) was approved by Cabinet in February 2013 to </a:t>
            </a:r>
            <a:r>
              <a:rPr lang="en-US" sz="1600" b="1" dirty="0">
                <a:solidFill>
                  <a:srgbClr val="00B050"/>
                </a:solidFill>
                <a:latin typeface="Times New Roman" pitchFamily="18" charset="0"/>
                <a:cs typeface="Times New Roman" pitchFamily="18" charset="0"/>
              </a:rPr>
              <a:t>provide a framework for articulating the role of land in National Development</a:t>
            </a:r>
            <a:r>
              <a:rPr lang="en-US" sz="1600" dirty="0">
                <a:latin typeface="Times New Roman" pitchFamily="18" charset="0"/>
                <a:cs typeface="Times New Roman" pitchFamily="18" charset="0"/>
              </a:rPr>
              <a:t> , land ownership, distribution, utilization, alienability, management and control.</a:t>
            </a:r>
            <a:endParaRPr lang="en-GB" sz="1600" dirty="0">
              <a:cs typeface="Times New Roman" pitchFamily="18" charset="0"/>
            </a:endParaRPr>
          </a:p>
          <a:p>
            <a:pPr algn="just">
              <a:lnSpc>
                <a:spcPct val="100000"/>
              </a:lnSpc>
              <a:buFont typeface="Wingdings" pitchFamily="2" charset="2"/>
              <a:buChar char="v"/>
            </a:pPr>
            <a:r>
              <a:rPr lang="en-GB" sz="1600" dirty="0">
                <a:cs typeface="Times New Roman" pitchFamily="18" charset="0"/>
              </a:rPr>
              <a:t>The Vision of the National Land Policy is </a:t>
            </a:r>
            <a:r>
              <a:rPr lang="en-GB" sz="1600" dirty="0">
                <a:solidFill>
                  <a:srgbClr val="FF0000"/>
                </a:solidFill>
                <a:cs typeface="Times New Roman" pitchFamily="18" charset="0"/>
              </a:rPr>
              <a:t>“a </a:t>
            </a:r>
            <a:r>
              <a:rPr lang="en-GB" sz="1600" b="1" dirty="0">
                <a:solidFill>
                  <a:srgbClr val="FF0000"/>
                </a:solidFill>
                <a:cs typeface="Times New Roman" pitchFamily="18" charset="0"/>
              </a:rPr>
              <a:t>transformed Ugandan society through optimal use and management of land resources </a:t>
            </a:r>
            <a:r>
              <a:rPr lang="en-GB" sz="1600" b="1" dirty="0">
                <a:solidFill>
                  <a:srgbClr val="0070C0"/>
                </a:solidFill>
                <a:cs typeface="Times New Roman" pitchFamily="18" charset="0"/>
              </a:rPr>
              <a:t>for a prosperous and industrialized economy with a developed services sector</a:t>
            </a:r>
            <a:r>
              <a:rPr lang="en-GB" sz="1600" b="1" dirty="0">
                <a:solidFill>
                  <a:srgbClr val="FF0000"/>
                </a:solidFill>
                <a:cs typeface="Times New Roman" pitchFamily="18" charset="0"/>
              </a:rPr>
              <a:t>.”</a:t>
            </a:r>
            <a:endParaRPr lang="en-GB" sz="1600" b="1" dirty="0">
              <a:cs typeface="Times New Roman" pitchFamily="18" charset="0"/>
            </a:endParaRPr>
          </a:p>
          <a:p>
            <a:pPr algn="just">
              <a:lnSpc>
                <a:spcPct val="100000"/>
              </a:lnSpc>
              <a:buFont typeface="Wingdings" pitchFamily="2" charset="2"/>
              <a:buChar char="v"/>
            </a:pPr>
            <a:r>
              <a:rPr lang="en-GB" sz="1500" b="1" dirty="0">
                <a:latin typeface="Times New Roman" pitchFamily="18" charset="0"/>
                <a:cs typeface="Times New Roman" pitchFamily="18" charset="0"/>
              </a:rPr>
              <a:t>Uganda’s NLP  has been implemented in a phased manner. Activities where sequenced as: </a:t>
            </a:r>
          </a:p>
          <a:p>
            <a:pPr marL="342900" indent="-342900" algn="just">
              <a:lnSpc>
                <a:spcPct val="100000"/>
              </a:lnSpc>
              <a:buFont typeface="+mj-lt"/>
              <a:buAutoNum type="alphaLcPeriod"/>
            </a:pPr>
            <a:r>
              <a:rPr lang="en-GB" sz="1600" b="1" dirty="0">
                <a:latin typeface="Times New Roman" pitchFamily="18" charset="0"/>
                <a:cs typeface="Times New Roman" pitchFamily="18" charset="0"/>
              </a:rPr>
              <a:t>Immediate;</a:t>
            </a:r>
          </a:p>
          <a:p>
            <a:pPr marL="342900" indent="-342900" algn="just">
              <a:lnSpc>
                <a:spcPct val="100000"/>
              </a:lnSpc>
              <a:buFont typeface="+mj-lt"/>
              <a:buAutoNum type="alphaLcPeriod"/>
            </a:pPr>
            <a:r>
              <a:rPr lang="en-GB" sz="1600" b="1" dirty="0">
                <a:latin typeface="Times New Roman" pitchFamily="18" charset="0"/>
                <a:cs typeface="Times New Roman" pitchFamily="18" charset="0"/>
              </a:rPr>
              <a:t>Short term; </a:t>
            </a:r>
          </a:p>
          <a:p>
            <a:pPr marL="342900" indent="-342900" algn="just">
              <a:lnSpc>
                <a:spcPct val="100000"/>
              </a:lnSpc>
              <a:buFont typeface="+mj-lt"/>
              <a:buAutoNum type="alphaLcPeriod"/>
            </a:pPr>
            <a:r>
              <a:rPr lang="en-GB" sz="1600" b="1" dirty="0">
                <a:latin typeface="Times New Roman" pitchFamily="18" charset="0"/>
                <a:cs typeface="Times New Roman" pitchFamily="18" charset="0"/>
              </a:rPr>
              <a:t>Medium term as highlighted herein below. </a:t>
            </a:r>
            <a:endParaRPr lang="en-GB" sz="1600" dirty="0">
              <a:latin typeface="Times New Roman" pitchFamily="18" charset="0"/>
              <a:cs typeface="Times New Roman" pitchFamily="18" charset="0"/>
            </a:endParaRPr>
          </a:p>
        </p:txBody>
      </p:sp>
      <p:pic>
        <p:nvPicPr>
          <p:cNvPr id="2050" name="Picture 135" descr="C:\Land poilcy -- Arua  Hoima\WP_20161010_131.jpg"/>
          <p:cNvPicPr>
            <a:picLocks noChangeAspect="1" noChangeArrowheads="1"/>
          </p:cNvPicPr>
          <p:nvPr/>
        </p:nvPicPr>
        <p:blipFill>
          <a:blip r:embed="rId2"/>
          <a:srcRect/>
          <a:stretch>
            <a:fillRect/>
          </a:stretch>
        </p:blipFill>
        <p:spPr bwMode="auto">
          <a:xfrm>
            <a:off x="165099" y="1968500"/>
            <a:ext cx="4305301" cy="4419600"/>
          </a:xfrm>
          <a:prstGeom prst="rect">
            <a:avLst/>
          </a:prstGeom>
          <a:noFill/>
          <a:ln w="9525">
            <a:noFill/>
            <a:miter lim="800000"/>
            <a:headEnd/>
            <a:tailEnd/>
          </a:ln>
        </p:spPr>
      </p:pic>
    </p:spTree>
    <p:extLst>
      <p:ext uri="{BB962C8B-B14F-4D97-AF65-F5344CB8AC3E}">
        <p14:creationId xmlns:p14="http://schemas.microsoft.com/office/powerpoint/2010/main" val="3740275698"/>
      </p:ext>
    </p:extLst>
  </p:cSld>
  <p:clrMapOvr>
    <a:masterClrMapping/>
  </p:clrMapOvr>
  <p:transition>
    <p:wheel spokes="3"/>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F041F37-55FB-4747-BE5E-97B176BF52D8}" type="slidenum">
              <a:rPr lang="en-US" smtClean="0">
                <a:solidFill>
                  <a:prstClr val="black">
                    <a:tint val="75000"/>
                  </a:prstClr>
                </a:solidFill>
              </a:rPr>
              <a:pPr/>
              <a:t>4</a:t>
            </a:fld>
            <a:endParaRPr lang="en-US" dirty="0">
              <a:solidFill>
                <a:prstClr val="black">
                  <a:tint val="75000"/>
                </a:prst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603089635"/>
              </p:ext>
            </p:extLst>
          </p:nvPr>
        </p:nvGraphicFramePr>
        <p:xfrm>
          <a:off x="49276" y="1834278"/>
          <a:ext cx="8959800" cy="5430681"/>
        </p:xfrm>
        <a:graphic>
          <a:graphicData uri="http://schemas.openxmlformats.org/drawingml/2006/table">
            <a:tbl>
              <a:tblPr firstRow="1" bandRow="1">
                <a:tableStyleId>{5C22544A-7EE6-4342-B048-85BDC9FD1C3A}</a:tableStyleId>
              </a:tblPr>
              <a:tblGrid>
                <a:gridCol w="3395994">
                  <a:extLst>
                    <a:ext uri="{9D8B030D-6E8A-4147-A177-3AD203B41FA5}">
                      <a16:colId xmlns:a16="http://schemas.microsoft.com/office/drawing/2014/main" val="20000"/>
                    </a:ext>
                  </a:extLst>
                </a:gridCol>
                <a:gridCol w="5563806">
                  <a:extLst>
                    <a:ext uri="{9D8B030D-6E8A-4147-A177-3AD203B41FA5}">
                      <a16:colId xmlns:a16="http://schemas.microsoft.com/office/drawing/2014/main" val="20001"/>
                    </a:ext>
                  </a:extLst>
                </a:gridCol>
              </a:tblGrid>
              <a:tr h="1980248">
                <a:tc>
                  <a:txBody>
                    <a:bodyPr/>
                    <a:lstStyle/>
                    <a:p>
                      <a:r>
                        <a:rPr lang="en-US" sz="1400" b="1" dirty="0">
                          <a:solidFill>
                            <a:schemeClr val="bg1"/>
                          </a:solidFill>
                        </a:rPr>
                        <a:t>Vision 2040</a:t>
                      </a:r>
                    </a:p>
                  </a:txBody>
                  <a:tcPr marL="90011" marR="90011" marT="45006" marB="45006"/>
                </a:tc>
                <a:tc>
                  <a:txBody>
                    <a:bodyPr/>
                    <a:lstStyle/>
                    <a:p>
                      <a:pPr marL="285750" indent="-285750">
                        <a:buFont typeface="Wingdings" panose="05000000000000000000" pitchFamily="2" charset="2"/>
                        <a:buChar char="Ø"/>
                      </a:pPr>
                      <a:r>
                        <a:rPr lang="en-US" sz="1400" b="0" dirty="0">
                          <a:solidFill>
                            <a:schemeClr val="bg1"/>
                          </a:solidFill>
                        </a:rPr>
                        <a:t>objective is “A transformed Ugandan Society from a Peasant to a Modern and Prosperous Country within 30 years:” </a:t>
                      </a:r>
                    </a:p>
                    <a:p>
                      <a:pPr marL="285750" indent="-285750">
                        <a:buFont typeface="Wingdings" panose="05000000000000000000" pitchFamily="2" charset="2"/>
                        <a:buChar char="Ø"/>
                      </a:pPr>
                      <a:r>
                        <a:rPr lang="en-US" sz="1400" b="0" dirty="0">
                          <a:solidFill>
                            <a:schemeClr val="tx1"/>
                          </a:solidFill>
                        </a:rPr>
                        <a:t>The Vision aims at </a:t>
                      </a:r>
                      <a:r>
                        <a:rPr lang="en-US" sz="1400" b="0" dirty="0">
                          <a:solidFill>
                            <a:srgbClr val="FF0000"/>
                          </a:solidFill>
                        </a:rPr>
                        <a:t>making land reforms to facilitate the faster acquisition of land for planned urbanization, infrastructure development, and agricultural commercialization in order to increase household incomes, improve food security and the quality of</a:t>
                      </a:r>
                      <a:r>
                        <a:rPr lang="en-US" sz="1400" b="0" baseline="0" dirty="0">
                          <a:solidFill>
                            <a:srgbClr val="FF0000"/>
                          </a:solidFill>
                        </a:rPr>
                        <a:t> life for all Uganda's</a:t>
                      </a:r>
                      <a:endParaRPr lang="en-US" sz="1400" b="0" dirty="0">
                        <a:solidFill>
                          <a:srgbClr val="FF0000"/>
                        </a:solidFill>
                      </a:endParaRPr>
                    </a:p>
                  </a:txBody>
                  <a:tcPr marL="90011" marR="90011" marT="45006" marB="45006"/>
                </a:tc>
                <a:extLst>
                  <a:ext uri="{0D108BD9-81ED-4DB2-BD59-A6C34878D82A}">
                    <a16:rowId xmlns:a16="http://schemas.microsoft.com/office/drawing/2014/main" val="10000"/>
                  </a:ext>
                </a:extLst>
              </a:tr>
              <a:tr h="720090">
                <a:tc>
                  <a:txBody>
                    <a:bodyPr/>
                    <a:lstStyle/>
                    <a:p>
                      <a:r>
                        <a:rPr lang="en-US" sz="1400" b="1" dirty="0"/>
                        <a:t>NRM Manifesto 2021- 2026 </a:t>
                      </a:r>
                    </a:p>
                  </a:txBody>
                  <a:tcPr marL="90011" marR="90011" marT="45006" marB="45006"/>
                </a:tc>
                <a:tc>
                  <a:txBody>
                    <a:bodyPr/>
                    <a:lstStyle/>
                    <a:p>
                      <a:pPr marL="285750" indent="-285750">
                        <a:buFont typeface="Wingdings" panose="05000000000000000000" pitchFamily="2" charset="2"/>
                        <a:buChar char="Ø"/>
                      </a:pPr>
                      <a:r>
                        <a:rPr lang="en-US" sz="1400" dirty="0"/>
                        <a:t>To ensure that land is the biggest factor of production for most Ugandans and as such must have significant securities and guarantees for use, access and ownership. </a:t>
                      </a:r>
                    </a:p>
                  </a:txBody>
                  <a:tcPr marL="90011" marR="90011" marT="45006" marB="45006"/>
                </a:tc>
                <a:extLst>
                  <a:ext uri="{0D108BD9-81ED-4DB2-BD59-A6C34878D82A}">
                    <a16:rowId xmlns:a16="http://schemas.microsoft.com/office/drawing/2014/main" val="10001"/>
                  </a:ext>
                </a:extLst>
              </a:tr>
              <a:tr h="1350169">
                <a:tc>
                  <a:txBody>
                    <a:bodyPr/>
                    <a:lstStyle/>
                    <a:p>
                      <a:r>
                        <a:rPr lang="en-US" sz="1400" b="1" dirty="0"/>
                        <a:t>NDP II and III</a:t>
                      </a:r>
                    </a:p>
                  </a:txBody>
                  <a:tcPr marL="90011" marR="90011" marT="45006" marB="45006"/>
                </a:tc>
                <a:tc>
                  <a:txBody>
                    <a:bodyPr/>
                    <a:lstStyle/>
                    <a:p>
                      <a:pPr marL="285750" indent="-285750" algn="just">
                        <a:buFont typeface="Wingdings" panose="05000000000000000000" pitchFamily="2" charset="2"/>
                        <a:buChar char="Ø"/>
                      </a:pPr>
                      <a:r>
                        <a:rPr lang="en-US" sz="1400" dirty="0"/>
                        <a:t>Goal </a:t>
                      </a:r>
                      <a:r>
                        <a:rPr lang="en-US" sz="1400" dirty="0">
                          <a:solidFill>
                            <a:srgbClr val="00B0F0"/>
                          </a:solidFill>
                        </a:rPr>
                        <a:t>“to increase household incomes and improve the quality of life of Ugandans”</a:t>
                      </a:r>
                    </a:p>
                    <a:p>
                      <a:pPr marL="285750" indent="-285750" algn="just">
                        <a:buFont typeface="Wingdings" panose="05000000000000000000" pitchFamily="2" charset="2"/>
                        <a:buChar char="Ø"/>
                      </a:pPr>
                      <a:r>
                        <a:rPr lang="en-US" sz="1400" dirty="0"/>
                        <a:t>Plan also seeks “</a:t>
                      </a:r>
                      <a:r>
                        <a:rPr lang="en-US" sz="1400" dirty="0">
                          <a:solidFill>
                            <a:srgbClr val="FF0000"/>
                          </a:solidFill>
                        </a:rPr>
                        <a:t>to increase household incomes and</a:t>
                      </a:r>
                      <a:r>
                        <a:rPr lang="en-US" sz="1400" baseline="0" dirty="0">
                          <a:solidFill>
                            <a:srgbClr val="FF0000"/>
                          </a:solidFill>
                        </a:rPr>
                        <a:t> </a:t>
                      </a:r>
                      <a:r>
                        <a:rPr lang="en-US" sz="1400" dirty="0">
                          <a:solidFill>
                            <a:srgbClr val="FF0000"/>
                          </a:solidFill>
                        </a:rPr>
                        <a:t>improve quality of life of Ugandans through strengthening Uganda’s competitiveness for </a:t>
                      </a:r>
                      <a:r>
                        <a:rPr lang="en-US" sz="1400" baseline="0" dirty="0">
                          <a:solidFill>
                            <a:srgbClr val="FF0000"/>
                          </a:solidFill>
                        </a:rPr>
                        <a:t> </a:t>
                      </a:r>
                      <a:r>
                        <a:rPr lang="en-US" sz="1400" dirty="0">
                          <a:solidFill>
                            <a:srgbClr val="FF0000"/>
                          </a:solidFill>
                        </a:rPr>
                        <a:t>sustainable wealth creation, employment, and inclusive growth of the lives of Ugandans”</a:t>
                      </a:r>
                    </a:p>
                  </a:txBody>
                  <a:tcPr marL="90011" marR="90011" marT="45006" marB="45006"/>
                </a:tc>
                <a:extLst>
                  <a:ext uri="{0D108BD9-81ED-4DB2-BD59-A6C34878D82A}">
                    <a16:rowId xmlns:a16="http://schemas.microsoft.com/office/drawing/2014/main" val="10002"/>
                  </a:ext>
                </a:extLst>
              </a:tr>
              <a:tr h="1350169">
                <a:tc>
                  <a:txBody>
                    <a:bodyPr/>
                    <a:lstStyle/>
                    <a:p>
                      <a:r>
                        <a:rPr lang="en-GB" sz="1400" b="1" dirty="0"/>
                        <a:t>SDGs</a:t>
                      </a:r>
                      <a:r>
                        <a:rPr lang="en-GB" sz="1400" b="1" baseline="0" dirty="0"/>
                        <a:t> &amp; VGGTs</a:t>
                      </a:r>
                      <a:endParaRPr lang="en-US" sz="1400" b="1" dirty="0"/>
                    </a:p>
                  </a:txBody>
                  <a:tcPr marL="90011" marR="90011" marT="45006" marB="45006"/>
                </a:tc>
                <a:tc>
                  <a:txBody>
                    <a:bodyPr/>
                    <a:lstStyle/>
                    <a:p>
                      <a:pPr marL="285750" indent="-285750" algn="just">
                        <a:buFont typeface="Wingdings" panose="05000000000000000000" pitchFamily="2" charset="2"/>
                        <a:buChar char="Ø"/>
                      </a:pPr>
                      <a:endParaRPr lang="en-US" sz="1400" dirty="0">
                        <a:solidFill>
                          <a:srgbClr val="FF0000"/>
                        </a:solidFill>
                      </a:endParaRPr>
                    </a:p>
                  </a:txBody>
                  <a:tcPr marL="90011" marR="90011" marT="45006" marB="45006"/>
                </a:tc>
                <a:extLst>
                  <a:ext uri="{0D108BD9-81ED-4DB2-BD59-A6C34878D82A}">
                    <a16:rowId xmlns:a16="http://schemas.microsoft.com/office/drawing/2014/main" val="2651998192"/>
                  </a:ext>
                </a:extLst>
              </a:tr>
            </a:tbl>
          </a:graphicData>
        </a:graphic>
      </p:graphicFrame>
      <p:pic>
        <p:nvPicPr>
          <p:cNvPr id="6" name="Picture 5"/>
          <p:cNvPicPr/>
          <p:nvPr/>
        </p:nvPicPr>
        <p:blipFill>
          <a:blip r:embed="rId2"/>
          <a:srcRect/>
          <a:stretch>
            <a:fillRect/>
          </a:stretch>
        </p:blipFill>
        <p:spPr bwMode="auto">
          <a:xfrm>
            <a:off x="7619409" y="78362"/>
            <a:ext cx="1275159" cy="656332"/>
          </a:xfrm>
          <a:prstGeom prst="rect">
            <a:avLst/>
          </a:prstGeom>
          <a:noFill/>
          <a:ln w="9525">
            <a:noFill/>
            <a:miter lim="800000"/>
            <a:headEnd/>
            <a:tailEnd/>
          </a:ln>
        </p:spPr>
      </p:pic>
      <p:sp>
        <p:nvSpPr>
          <p:cNvPr id="7" name="Title 1"/>
          <p:cNvSpPr>
            <a:spLocks noGrp="1"/>
          </p:cNvSpPr>
          <p:nvPr>
            <p:ph type="title"/>
          </p:nvPr>
        </p:nvSpPr>
        <p:spPr>
          <a:xfrm>
            <a:off x="1164265" y="44450"/>
            <a:ext cx="5986131" cy="1555750"/>
          </a:xfr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algn="ctr"/>
            <a:r>
              <a:rPr lang="en-GB" sz="2800" dirty="0">
                <a:latin typeface="Times New Roman" pitchFamily="18" charset="0"/>
                <a:cs typeface="Times New Roman" pitchFamily="18" charset="0"/>
              </a:rPr>
              <a:t>NLP LINKAGES TO MACRO INSTRUMENTS &amp; FRAMEWORKS THAT </a:t>
            </a:r>
            <a:r>
              <a:rPr lang="en-GB" sz="2800">
                <a:latin typeface="Times New Roman" pitchFamily="18" charset="0"/>
                <a:cs typeface="Times New Roman" pitchFamily="18" charset="0"/>
              </a:rPr>
              <a:t>GUIDE DEVELOPMENT</a:t>
            </a:r>
            <a:r>
              <a:rPr lang="en-GB" sz="2800"/>
              <a:t> </a:t>
            </a:r>
            <a:endParaRPr lang="en-GB" sz="2800" dirty="0"/>
          </a:p>
        </p:txBody>
      </p:sp>
    </p:spTree>
    <p:extLst>
      <p:ext uri="{BB962C8B-B14F-4D97-AF65-F5344CB8AC3E}">
        <p14:creationId xmlns:p14="http://schemas.microsoft.com/office/powerpoint/2010/main" val="25413145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noGrp="1"/>
          </p:cNvSpPr>
          <p:nvPr>
            <p:ph type="title"/>
          </p:nvPr>
        </p:nvSpPr>
        <p:spPr>
          <a:xfrm>
            <a:off x="1122916" y="211796"/>
            <a:ext cx="6209473" cy="107661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9354" tIns="49676" rIns="99354" bIns="49676" rtlCol="0" anchor="b">
            <a:normAutofit fontScale="90000"/>
          </a:bodyPr>
          <a:lstStyle>
            <a:lvl1pPr algn="ctr" defTabSz="993523" rtl="0" eaLnBrk="1" latinLnBrk="0" hangingPunct="1">
              <a:lnSpc>
                <a:spcPct val="90000"/>
              </a:lnSpc>
              <a:spcBef>
                <a:spcPct val="0"/>
              </a:spcBef>
              <a:buNone/>
              <a:defRPr sz="6500" kern="1200">
                <a:solidFill>
                  <a:schemeClr val="tx1"/>
                </a:solidFill>
                <a:latin typeface="+mj-lt"/>
                <a:ea typeface="+mj-ea"/>
                <a:cs typeface="+mj-cs"/>
              </a:defRPr>
            </a:lvl1pPr>
          </a:lstStyle>
          <a:p>
            <a:r>
              <a:rPr lang="en-GB" sz="2800" dirty="0">
                <a:latin typeface="Times New Roman" pitchFamily="18" charset="0"/>
                <a:cs typeface="Times New Roman" pitchFamily="18" charset="0"/>
              </a:rPr>
              <a:t>NLP IMPLEMENTATION CONT’D</a:t>
            </a:r>
            <a:br>
              <a:rPr lang="en-GB" sz="2800" dirty="0">
                <a:latin typeface="Times New Roman" pitchFamily="18" charset="0"/>
                <a:cs typeface="Times New Roman" pitchFamily="18" charset="0"/>
              </a:rPr>
            </a:br>
            <a:r>
              <a:rPr lang="en-GB" sz="2800" dirty="0">
                <a:latin typeface="Times New Roman" pitchFamily="18" charset="0"/>
                <a:cs typeface="Times New Roman" pitchFamily="18" charset="0"/>
              </a:rPr>
              <a:t>(KEY PRIORITY AREAS- COMPLETED)</a:t>
            </a:r>
            <a:r>
              <a:rPr lang="en-GB" sz="2800" dirty="0"/>
              <a:t> </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250012655"/>
              </p:ext>
            </p:extLst>
          </p:nvPr>
        </p:nvGraphicFramePr>
        <p:xfrm>
          <a:off x="619125" y="2028825"/>
          <a:ext cx="7762875" cy="4132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09759796"/>
      </p:ext>
    </p:extLst>
  </p:cSld>
  <p:clrMapOvr>
    <a:masterClrMapping/>
  </p:clrMapOvr>
  <p:transition>
    <p:wheel spokes="3"/>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356891975"/>
              </p:ext>
            </p:extLst>
          </p:nvPr>
        </p:nvGraphicFramePr>
        <p:xfrm>
          <a:off x="63501" y="1791162"/>
          <a:ext cx="8937624" cy="4936241"/>
        </p:xfrm>
        <a:graphic>
          <a:graphicData uri="http://schemas.openxmlformats.org/drawingml/2006/table">
            <a:tbl>
              <a:tblPr firstRow="1" bandRow="1">
                <a:tableStyleId>{5C22544A-7EE6-4342-B048-85BDC9FD1C3A}</a:tableStyleId>
              </a:tblPr>
              <a:tblGrid>
                <a:gridCol w="2783850">
                  <a:extLst>
                    <a:ext uri="{9D8B030D-6E8A-4147-A177-3AD203B41FA5}">
                      <a16:colId xmlns:a16="http://schemas.microsoft.com/office/drawing/2014/main" val="20000"/>
                    </a:ext>
                  </a:extLst>
                </a:gridCol>
                <a:gridCol w="3174566">
                  <a:extLst>
                    <a:ext uri="{9D8B030D-6E8A-4147-A177-3AD203B41FA5}">
                      <a16:colId xmlns:a16="http://schemas.microsoft.com/office/drawing/2014/main" val="20001"/>
                    </a:ext>
                  </a:extLst>
                </a:gridCol>
                <a:gridCol w="2979208">
                  <a:extLst>
                    <a:ext uri="{9D8B030D-6E8A-4147-A177-3AD203B41FA5}">
                      <a16:colId xmlns:a16="http://schemas.microsoft.com/office/drawing/2014/main" val="20002"/>
                    </a:ext>
                  </a:extLst>
                </a:gridCol>
              </a:tblGrid>
              <a:tr h="379931">
                <a:tc>
                  <a:txBody>
                    <a:bodyPr/>
                    <a:lstStyle/>
                    <a:p>
                      <a:r>
                        <a:rPr lang="en-GB" sz="1600" dirty="0">
                          <a:solidFill>
                            <a:schemeClr val="tx1"/>
                          </a:solidFill>
                        </a:rPr>
                        <a:t>Short</a:t>
                      </a:r>
                      <a:r>
                        <a:rPr lang="en-GB" sz="1600" baseline="0" dirty="0">
                          <a:solidFill>
                            <a:schemeClr val="tx1"/>
                          </a:solidFill>
                        </a:rPr>
                        <a:t> Term Activities </a:t>
                      </a:r>
                      <a:endParaRPr lang="en-GB" sz="1600" dirty="0">
                        <a:solidFill>
                          <a:schemeClr val="tx1"/>
                        </a:solidFill>
                      </a:endParaRPr>
                    </a:p>
                  </a:txBody>
                  <a:tcPr marL="56257" marR="56257" marT="27450" marB="27450">
                    <a:solidFill>
                      <a:schemeClr val="accent6">
                        <a:lumMod val="60000"/>
                        <a:lumOff val="40000"/>
                      </a:schemeClr>
                    </a:solidFill>
                  </a:tcPr>
                </a:tc>
                <a:tc>
                  <a:txBody>
                    <a:bodyPr/>
                    <a:lstStyle/>
                    <a:p>
                      <a:r>
                        <a:rPr lang="en-GB" sz="1600" dirty="0">
                          <a:solidFill>
                            <a:schemeClr val="tx1"/>
                          </a:solidFill>
                        </a:rPr>
                        <a:t>Status</a:t>
                      </a:r>
                    </a:p>
                  </a:txBody>
                  <a:tcPr marL="56257" marR="56257" marT="27450" marB="27450">
                    <a:solidFill>
                      <a:schemeClr val="accent6">
                        <a:lumMod val="60000"/>
                        <a:lumOff val="40000"/>
                      </a:schemeClr>
                    </a:solidFill>
                  </a:tcPr>
                </a:tc>
                <a:tc>
                  <a:txBody>
                    <a:bodyPr/>
                    <a:lstStyle/>
                    <a:p>
                      <a:r>
                        <a:rPr lang="en-GB" sz="1600" dirty="0">
                          <a:solidFill>
                            <a:schemeClr val="tx1"/>
                          </a:solidFill>
                        </a:rPr>
                        <a:t>Remarks</a:t>
                      </a:r>
                    </a:p>
                  </a:txBody>
                  <a:tcPr marL="56257" marR="56257" marT="27450" marB="27450">
                    <a:solidFill>
                      <a:schemeClr val="accent6">
                        <a:lumMod val="60000"/>
                        <a:lumOff val="40000"/>
                      </a:schemeClr>
                    </a:solidFill>
                  </a:tcPr>
                </a:tc>
                <a:extLst>
                  <a:ext uri="{0D108BD9-81ED-4DB2-BD59-A6C34878D82A}">
                    <a16:rowId xmlns:a16="http://schemas.microsoft.com/office/drawing/2014/main" val="10000"/>
                  </a:ext>
                </a:extLst>
              </a:tr>
              <a:tr h="774031">
                <a:tc>
                  <a:txBody>
                    <a:bodyPr/>
                    <a:lstStyle/>
                    <a:p>
                      <a:r>
                        <a:rPr lang="en-GB" sz="1600" baseline="0" dirty="0">
                          <a:solidFill>
                            <a:srgbClr val="FF0000"/>
                          </a:solidFill>
                          <a:latin typeface="Times New Roman" pitchFamily="18" charset="0"/>
                          <a:cs typeface="Times New Roman" pitchFamily="18" charset="0"/>
                        </a:rPr>
                        <a:t>M&amp;E framework </a:t>
                      </a:r>
                      <a:r>
                        <a:rPr lang="en-GB" sz="1600" baseline="0" dirty="0">
                          <a:latin typeface="Times New Roman" pitchFamily="18" charset="0"/>
                          <a:cs typeface="Times New Roman" pitchFamily="18" charset="0"/>
                        </a:rPr>
                        <a:t>for the NLP</a:t>
                      </a:r>
                      <a:endParaRPr lang="en-GB" sz="1600" dirty="0">
                        <a:latin typeface="Times New Roman" pitchFamily="18" charset="0"/>
                        <a:cs typeface="Times New Roman" pitchFamily="18" charset="0"/>
                      </a:endParaRPr>
                    </a:p>
                  </a:txBody>
                  <a:tcPr marL="56257" marR="56257" marT="27450" marB="27450">
                    <a:solidFill>
                      <a:schemeClr val="accent1">
                        <a:lumMod val="20000"/>
                        <a:lumOff val="80000"/>
                      </a:schemeClr>
                    </a:solidFill>
                  </a:tcPr>
                </a:tc>
                <a:tc>
                  <a:txBody>
                    <a:bodyPr/>
                    <a:lstStyle/>
                    <a:p>
                      <a:r>
                        <a:rPr lang="en-US" sz="1600" dirty="0">
                          <a:latin typeface="Times New Roman" pitchFamily="18" charset="0"/>
                          <a:cs typeface="Times New Roman" pitchFamily="18" charset="0"/>
                        </a:rPr>
                        <a:t>Developed an M&amp;E framework to track progress implementation of the policy.</a:t>
                      </a:r>
                      <a:endParaRPr lang="en-GB" sz="1600" dirty="0">
                        <a:latin typeface="Times New Roman" pitchFamily="18" charset="0"/>
                        <a:cs typeface="Times New Roman" pitchFamily="18" charset="0"/>
                      </a:endParaRPr>
                    </a:p>
                  </a:txBody>
                  <a:tcPr marL="56257" marR="56257" marT="27450" marB="27450">
                    <a:solidFill>
                      <a:schemeClr val="accent1">
                        <a:lumMod val="20000"/>
                        <a:lumOff val="80000"/>
                      </a:schemeClr>
                    </a:solidFill>
                  </a:tcPr>
                </a:tc>
                <a:tc>
                  <a:txBody>
                    <a:bodyPr/>
                    <a:lstStyle/>
                    <a:p>
                      <a:r>
                        <a:rPr lang="en-GB" sz="1600" dirty="0">
                          <a:latin typeface="Times New Roman" pitchFamily="18" charset="0"/>
                          <a:cs typeface="Times New Roman" pitchFamily="18" charset="0"/>
                        </a:rPr>
                        <a:t>Developed</a:t>
                      </a:r>
                      <a:r>
                        <a:rPr lang="en-GB" sz="1600" baseline="0" dirty="0">
                          <a:latin typeface="Times New Roman" pitchFamily="18" charset="0"/>
                          <a:cs typeface="Times New Roman" pitchFamily="18" charset="0"/>
                        </a:rPr>
                        <a:t> through key stakeholder participation</a:t>
                      </a:r>
                      <a:endParaRPr lang="en-GB" sz="1600" dirty="0">
                        <a:latin typeface="Times New Roman" pitchFamily="18" charset="0"/>
                        <a:cs typeface="Times New Roman" pitchFamily="18" charset="0"/>
                      </a:endParaRPr>
                    </a:p>
                  </a:txBody>
                  <a:tcPr marL="56257" marR="56257" marT="27450" marB="27450">
                    <a:solidFill>
                      <a:schemeClr val="accent1">
                        <a:lumMod val="20000"/>
                        <a:lumOff val="80000"/>
                      </a:schemeClr>
                    </a:solidFill>
                  </a:tcPr>
                </a:tc>
                <a:extLst>
                  <a:ext uri="{0D108BD9-81ED-4DB2-BD59-A6C34878D82A}">
                    <a16:rowId xmlns:a16="http://schemas.microsoft.com/office/drawing/2014/main" val="10001"/>
                  </a:ext>
                </a:extLst>
              </a:tr>
              <a:tr h="1014029">
                <a:tc>
                  <a:txBody>
                    <a:bodyPr/>
                    <a:lstStyle/>
                    <a:p>
                      <a:r>
                        <a:rPr lang="en-GB" sz="1600" dirty="0">
                          <a:solidFill>
                            <a:schemeClr val="tx1">
                              <a:lumMod val="75000"/>
                              <a:lumOff val="25000"/>
                            </a:schemeClr>
                          </a:solidFill>
                          <a:latin typeface="Times New Roman" pitchFamily="18" charset="0"/>
                          <a:cs typeface="Times New Roman" pitchFamily="18" charset="0"/>
                        </a:rPr>
                        <a:t>Put in place a</a:t>
                      </a:r>
                      <a:r>
                        <a:rPr lang="en-GB" sz="1600" baseline="0" dirty="0">
                          <a:solidFill>
                            <a:schemeClr val="tx1">
                              <a:lumMod val="75000"/>
                              <a:lumOff val="25000"/>
                            </a:schemeClr>
                          </a:solidFill>
                          <a:latin typeface="Times New Roman" pitchFamily="18" charset="0"/>
                          <a:cs typeface="Times New Roman" pitchFamily="18" charset="0"/>
                        </a:rPr>
                        <a:t> </a:t>
                      </a:r>
                      <a:r>
                        <a:rPr lang="en-GB" sz="1600" dirty="0">
                          <a:solidFill>
                            <a:srgbClr val="FF0000"/>
                          </a:solidFill>
                          <a:latin typeface="Times New Roman" pitchFamily="18" charset="0"/>
                          <a:cs typeface="Times New Roman" pitchFamily="18" charset="0"/>
                        </a:rPr>
                        <a:t>National Gender strategy on Land  </a:t>
                      </a:r>
                      <a:r>
                        <a:rPr lang="en-GB" sz="1600" dirty="0">
                          <a:solidFill>
                            <a:schemeClr val="tx1">
                              <a:lumMod val="75000"/>
                              <a:lumOff val="25000"/>
                            </a:schemeClr>
                          </a:solidFill>
                          <a:latin typeface="Times New Roman" pitchFamily="18" charset="0"/>
                          <a:cs typeface="Times New Roman" pitchFamily="18" charset="0"/>
                        </a:rPr>
                        <a:t>for implementing the NLP</a:t>
                      </a:r>
                      <a:endParaRPr lang="en-GB" sz="1600" dirty="0">
                        <a:latin typeface="Times New Roman" pitchFamily="18" charset="0"/>
                        <a:cs typeface="Times New Roman" pitchFamily="18" charset="0"/>
                      </a:endParaRPr>
                    </a:p>
                  </a:txBody>
                  <a:tcPr marL="56257" marR="56257" marT="27450" marB="27450">
                    <a:solidFill>
                      <a:schemeClr val="accent1">
                        <a:lumMod val="20000"/>
                        <a:lumOff val="80000"/>
                      </a:schemeClr>
                    </a:solidFill>
                  </a:tcPr>
                </a:tc>
                <a:tc>
                  <a:txBody>
                    <a:bodyPr/>
                    <a:lstStyle/>
                    <a:p>
                      <a:r>
                        <a:rPr lang="en-GB" sz="1600" dirty="0">
                          <a:latin typeface="Times New Roman" pitchFamily="18" charset="0"/>
                          <a:cs typeface="Times New Roman" pitchFamily="18" charset="0"/>
                        </a:rPr>
                        <a:t> Piloted</a:t>
                      </a:r>
                      <a:r>
                        <a:rPr lang="en-GB" sz="1600" baseline="0" dirty="0">
                          <a:latin typeface="Times New Roman" pitchFamily="18" charset="0"/>
                          <a:cs typeface="Times New Roman" pitchFamily="18" charset="0"/>
                        </a:rPr>
                        <a:t> issuance of CCOs and COOs in a number of districts in partnership with our development partners and CSOs.</a:t>
                      </a:r>
                    </a:p>
                  </a:txBody>
                  <a:tcPr marL="56257" marR="56257" marT="27450" marB="27450">
                    <a:solidFill>
                      <a:schemeClr val="accent1">
                        <a:lumMod val="20000"/>
                        <a:lumOff val="80000"/>
                      </a:schemeClr>
                    </a:solidFill>
                  </a:tcPr>
                </a:tc>
                <a:tc>
                  <a:txBody>
                    <a:bodyPr/>
                    <a:lstStyle/>
                    <a:p>
                      <a:r>
                        <a:rPr lang="en-GB" sz="1600" dirty="0">
                          <a:latin typeface="Times New Roman" pitchFamily="18" charset="0"/>
                          <a:cs typeface="Times New Roman" pitchFamily="18" charset="0"/>
                        </a:rPr>
                        <a:t> Percentage</a:t>
                      </a:r>
                      <a:r>
                        <a:rPr lang="en-GB" sz="1600" baseline="0" dirty="0">
                          <a:latin typeface="Times New Roman" pitchFamily="18" charset="0"/>
                          <a:cs typeface="Times New Roman" pitchFamily="18" charset="0"/>
                        </a:rPr>
                        <a:t> of women ownership increased to </a:t>
                      </a:r>
                      <a:r>
                        <a:rPr lang="en-GB" sz="1600" dirty="0">
                          <a:latin typeface="Times New Roman" pitchFamily="18" charset="0"/>
                          <a:cs typeface="Times New Roman" pitchFamily="18" charset="0"/>
                        </a:rPr>
                        <a:t>40%  -</a:t>
                      </a:r>
                      <a:r>
                        <a:rPr lang="en-GB" sz="1600" baseline="0" dirty="0">
                          <a:latin typeface="Times New Roman" pitchFamily="18" charset="0"/>
                          <a:cs typeface="Times New Roman" pitchFamily="18" charset="0"/>
                        </a:rPr>
                        <a:t> 50%.</a:t>
                      </a:r>
                      <a:endParaRPr lang="en-GB" sz="1600" dirty="0">
                        <a:latin typeface="Times New Roman" pitchFamily="18" charset="0"/>
                        <a:cs typeface="Times New Roman" pitchFamily="18" charset="0"/>
                      </a:endParaRPr>
                    </a:p>
                    <a:p>
                      <a:endParaRPr lang="en-GB" sz="1600" dirty="0">
                        <a:latin typeface="Times New Roman" pitchFamily="18" charset="0"/>
                        <a:cs typeface="Times New Roman" pitchFamily="18" charset="0"/>
                      </a:endParaRPr>
                    </a:p>
                  </a:txBody>
                  <a:tcPr marL="56257" marR="56257" marT="27450" marB="27450">
                    <a:solidFill>
                      <a:schemeClr val="accent1">
                        <a:lumMod val="20000"/>
                        <a:lumOff val="80000"/>
                      </a:schemeClr>
                    </a:solidFill>
                  </a:tcPr>
                </a:tc>
                <a:extLst>
                  <a:ext uri="{0D108BD9-81ED-4DB2-BD59-A6C34878D82A}">
                    <a16:rowId xmlns:a16="http://schemas.microsoft.com/office/drawing/2014/main" val="10002"/>
                  </a:ext>
                </a:extLst>
              </a:tr>
              <a:tr h="1465530">
                <a:tc>
                  <a:txBody>
                    <a:bodyPr/>
                    <a:lstStyle/>
                    <a:p>
                      <a:r>
                        <a:rPr lang="en-GB" sz="1600" dirty="0">
                          <a:solidFill>
                            <a:srgbClr val="00B0F0"/>
                          </a:solidFill>
                          <a:latin typeface="Times New Roman" pitchFamily="18" charset="0"/>
                          <a:cs typeface="Times New Roman" pitchFamily="18" charset="0"/>
                        </a:rPr>
                        <a:t>Promotion</a:t>
                      </a:r>
                      <a:r>
                        <a:rPr lang="en-GB" sz="1600" baseline="0" dirty="0">
                          <a:solidFill>
                            <a:srgbClr val="00B0F0"/>
                          </a:solidFill>
                          <a:latin typeface="Times New Roman" pitchFamily="18" charset="0"/>
                          <a:cs typeface="Times New Roman" pitchFamily="18" charset="0"/>
                        </a:rPr>
                        <a:t> of</a:t>
                      </a:r>
                      <a:r>
                        <a:rPr lang="en-GB" sz="1600" dirty="0">
                          <a:solidFill>
                            <a:srgbClr val="00B0F0"/>
                          </a:solidFill>
                          <a:latin typeface="Times New Roman" pitchFamily="18" charset="0"/>
                          <a:cs typeface="Times New Roman" pitchFamily="18" charset="0"/>
                        </a:rPr>
                        <a:t> ADR </a:t>
                      </a:r>
                      <a:r>
                        <a:rPr lang="en-GB" sz="1600" dirty="0">
                          <a:latin typeface="Times New Roman" pitchFamily="18" charset="0"/>
                          <a:cs typeface="Times New Roman" pitchFamily="18" charset="0"/>
                        </a:rPr>
                        <a:t>in land</a:t>
                      </a:r>
                      <a:r>
                        <a:rPr lang="en-GB" sz="1600" baseline="0" dirty="0">
                          <a:latin typeface="Times New Roman" pitchFamily="18" charset="0"/>
                          <a:cs typeface="Times New Roman" pitchFamily="18" charset="0"/>
                        </a:rPr>
                        <a:t> dispute resolution by mediation committees during mapping</a:t>
                      </a:r>
                      <a:endParaRPr lang="en-GB" sz="1600" dirty="0">
                        <a:latin typeface="Times New Roman" pitchFamily="18" charset="0"/>
                        <a:cs typeface="Times New Roman" pitchFamily="18" charset="0"/>
                      </a:endParaRPr>
                    </a:p>
                  </a:txBody>
                  <a:tcPr marL="56257" marR="56257" marT="27450" marB="27450">
                    <a:solidFill>
                      <a:schemeClr val="accent1">
                        <a:lumMod val="20000"/>
                        <a:lumOff val="80000"/>
                      </a:schemeClr>
                    </a:solidFill>
                  </a:tcPr>
                </a:tc>
                <a:tc>
                  <a:txBody>
                    <a:bodyPr/>
                    <a:lstStyle/>
                    <a:p>
                      <a:r>
                        <a:rPr lang="en-GB" sz="1600" dirty="0">
                          <a:latin typeface="Times New Roman" pitchFamily="18" charset="0"/>
                          <a:cs typeface="Times New Roman" pitchFamily="18" charset="0"/>
                        </a:rPr>
                        <a:t>Continuous</a:t>
                      </a:r>
                      <a:r>
                        <a:rPr lang="en-GB" sz="1600" baseline="0" dirty="0">
                          <a:latin typeface="Times New Roman" pitchFamily="18" charset="0"/>
                          <a:cs typeface="Times New Roman" pitchFamily="18" charset="0"/>
                        </a:rPr>
                        <a:t> training of </a:t>
                      </a:r>
                      <a:r>
                        <a:rPr lang="en-GB" sz="1600" baseline="0" dirty="0">
                          <a:solidFill>
                            <a:srgbClr val="FF0000"/>
                          </a:solidFill>
                          <a:latin typeface="Times New Roman" pitchFamily="18" charset="0"/>
                          <a:cs typeface="Times New Roman" pitchFamily="18" charset="0"/>
                        </a:rPr>
                        <a:t>ALCs</a:t>
                      </a:r>
                      <a:r>
                        <a:rPr lang="en-GB" sz="1600" baseline="0" dirty="0">
                          <a:latin typeface="Times New Roman" pitchFamily="18" charset="0"/>
                          <a:cs typeface="Times New Roman" pitchFamily="18" charset="0"/>
                        </a:rPr>
                        <a:t> and establishment of </a:t>
                      </a:r>
                      <a:r>
                        <a:rPr lang="en-GB" sz="1600" baseline="0" dirty="0">
                          <a:solidFill>
                            <a:srgbClr val="0070C0"/>
                          </a:solidFill>
                          <a:latin typeface="Times New Roman" pitchFamily="18" charset="0"/>
                          <a:cs typeface="Times New Roman" pitchFamily="18" charset="0"/>
                        </a:rPr>
                        <a:t>mediation committees</a:t>
                      </a:r>
                      <a:r>
                        <a:rPr lang="en-GB" sz="1600" baseline="0" dirty="0">
                          <a:latin typeface="Times New Roman" pitchFamily="18" charset="0"/>
                          <a:cs typeface="Times New Roman" pitchFamily="18" charset="0"/>
                        </a:rPr>
                        <a:t> to resolve land disputes during mapping.</a:t>
                      </a:r>
                      <a:endParaRPr lang="en-GB" sz="1600" dirty="0">
                        <a:latin typeface="Times New Roman" pitchFamily="18" charset="0"/>
                        <a:cs typeface="Times New Roman" pitchFamily="18" charset="0"/>
                      </a:endParaRPr>
                    </a:p>
                  </a:txBody>
                  <a:tcPr marL="56257" marR="56257" marT="27450" marB="27450">
                    <a:solidFill>
                      <a:schemeClr val="accent1">
                        <a:lumMod val="20000"/>
                        <a:lumOff val="80000"/>
                      </a:schemeClr>
                    </a:solidFill>
                  </a:tcPr>
                </a:tc>
                <a:tc>
                  <a:txBody>
                    <a:bodyPr/>
                    <a:lstStyle/>
                    <a:p>
                      <a:r>
                        <a:rPr lang="en-GB" sz="1600" dirty="0">
                          <a:latin typeface="Times New Roman" pitchFamily="18" charset="0"/>
                          <a:cs typeface="Times New Roman" pitchFamily="18" charset="0"/>
                        </a:rPr>
                        <a:t>Priority</a:t>
                      </a:r>
                      <a:r>
                        <a:rPr lang="en-GB" sz="1600" baseline="0" dirty="0">
                          <a:latin typeface="Times New Roman" pitchFamily="18" charset="0"/>
                          <a:cs typeface="Times New Roman" pitchFamily="18" charset="0"/>
                        </a:rPr>
                        <a:t> given to </a:t>
                      </a:r>
                      <a:r>
                        <a:rPr lang="en-GB" sz="1600" baseline="0" dirty="0">
                          <a:solidFill>
                            <a:srgbClr val="FF0000"/>
                          </a:solidFill>
                          <a:latin typeface="Times New Roman" pitchFamily="18" charset="0"/>
                          <a:cs typeface="Times New Roman" pitchFamily="18" charset="0"/>
                        </a:rPr>
                        <a:t>LC courts</a:t>
                      </a:r>
                      <a:r>
                        <a:rPr lang="en-GB" sz="1600" baseline="0" dirty="0">
                          <a:latin typeface="Times New Roman" pitchFamily="18" charset="0"/>
                          <a:cs typeface="Times New Roman" pitchFamily="18" charset="0"/>
                        </a:rPr>
                        <a:t> and </a:t>
                      </a:r>
                      <a:r>
                        <a:rPr lang="en-GB" sz="1600" dirty="0">
                          <a:solidFill>
                            <a:srgbClr val="FF0000"/>
                          </a:solidFill>
                          <a:latin typeface="Times New Roman" pitchFamily="18" charset="0"/>
                          <a:cs typeface="Times New Roman" pitchFamily="18" charset="0"/>
                        </a:rPr>
                        <a:t>Cultural institutions</a:t>
                      </a:r>
                      <a:r>
                        <a:rPr lang="en-GB" sz="1600" dirty="0">
                          <a:latin typeface="Times New Roman" pitchFamily="18" charset="0"/>
                          <a:cs typeface="Times New Roman" pitchFamily="18" charset="0"/>
                        </a:rPr>
                        <a:t>  to handle cases of customary tenure</a:t>
                      </a:r>
                    </a:p>
                  </a:txBody>
                  <a:tcPr marL="56257" marR="56257" marT="27450" marB="27450">
                    <a:solidFill>
                      <a:schemeClr val="accent1">
                        <a:lumMod val="20000"/>
                        <a:lumOff val="80000"/>
                      </a:schemeClr>
                    </a:solidFill>
                  </a:tcPr>
                </a:tc>
                <a:extLst>
                  <a:ext uri="{0D108BD9-81ED-4DB2-BD59-A6C34878D82A}">
                    <a16:rowId xmlns:a16="http://schemas.microsoft.com/office/drawing/2014/main" val="10003"/>
                  </a:ext>
                </a:extLst>
              </a:tr>
              <a:tr h="1021242">
                <a:tc>
                  <a:txBody>
                    <a:bodyPr/>
                    <a:lstStyle/>
                    <a:p>
                      <a:r>
                        <a:rPr lang="en-GB" sz="1600" b="1" dirty="0">
                          <a:solidFill>
                            <a:srgbClr val="FF0000"/>
                          </a:solidFill>
                          <a:latin typeface="Times New Roman" pitchFamily="18" charset="0"/>
                          <a:cs typeface="Times New Roman" pitchFamily="18" charset="0"/>
                        </a:rPr>
                        <a:t>Undertake Institutional Reforms </a:t>
                      </a:r>
                      <a:r>
                        <a:rPr lang="en-GB" sz="1600" dirty="0">
                          <a:solidFill>
                            <a:schemeClr val="tx1">
                              <a:lumMod val="75000"/>
                              <a:lumOff val="25000"/>
                            </a:schemeClr>
                          </a:solidFill>
                          <a:latin typeface="Times New Roman" pitchFamily="18" charset="0"/>
                          <a:cs typeface="Times New Roman" pitchFamily="18" charset="0"/>
                        </a:rPr>
                        <a:t>for efficient</a:t>
                      </a:r>
                      <a:r>
                        <a:rPr lang="en-GB" sz="1600" baseline="0" dirty="0">
                          <a:solidFill>
                            <a:schemeClr val="tx1">
                              <a:lumMod val="75000"/>
                              <a:lumOff val="25000"/>
                            </a:schemeClr>
                          </a:solidFill>
                          <a:latin typeface="Times New Roman" pitchFamily="18" charset="0"/>
                          <a:cs typeface="Times New Roman" pitchFamily="18" charset="0"/>
                        </a:rPr>
                        <a:t> and effective</a:t>
                      </a:r>
                      <a:r>
                        <a:rPr lang="en-GB" sz="1600" dirty="0">
                          <a:solidFill>
                            <a:schemeClr val="tx1">
                              <a:lumMod val="75000"/>
                              <a:lumOff val="25000"/>
                            </a:schemeClr>
                          </a:solidFill>
                          <a:latin typeface="Times New Roman" pitchFamily="18" charset="0"/>
                          <a:cs typeface="Times New Roman" pitchFamily="18" charset="0"/>
                        </a:rPr>
                        <a:t> land services Delivery.</a:t>
                      </a:r>
                      <a:endParaRPr lang="en-GB" sz="1600" dirty="0">
                        <a:latin typeface="Times New Roman" pitchFamily="18" charset="0"/>
                        <a:cs typeface="Times New Roman" pitchFamily="18" charset="0"/>
                      </a:endParaRPr>
                    </a:p>
                  </a:txBody>
                  <a:tcPr marL="56257" marR="56257" marT="27450" marB="27450">
                    <a:solidFill>
                      <a:schemeClr val="accent1">
                        <a:lumMod val="20000"/>
                        <a:lumOff val="80000"/>
                      </a:schemeClr>
                    </a:solidFill>
                  </a:tcPr>
                </a:tc>
                <a:tc>
                  <a:txBody>
                    <a:bodyPr/>
                    <a:lstStyle/>
                    <a:p>
                      <a:pPr marL="285750" indent="-285750">
                        <a:buFont typeface="Wingdings" panose="05000000000000000000" pitchFamily="2" charset="2"/>
                        <a:buChar char="ü"/>
                      </a:pPr>
                      <a:r>
                        <a:rPr lang="en-GB" sz="1600" dirty="0">
                          <a:latin typeface="Times New Roman" pitchFamily="18" charset="0"/>
                          <a:cs typeface="Times New Roman" pitchFamily="18" charset="0"/>
                        </a:rPr>
                        <a:t>Reengineering land</a:t>
                      </a:r>
                      <a:r>
                        <a:rPr lang="en-GB" sz="1600" baseline="0" dirty="0">
                          <a:latin typeface="Times New Roman" pitchFamily="18" charset="0"/>
                          <a:cs typeface="Times New Roman" pitchFamily="18" charset="0"/>
                        </a:rPr>
                        <a:t> administration</a:t>
                      </a:r>
                    </a:p>
                    <a:p>
                      <a:pPr marL="285750" indent="-285750">
                        <a:buFont typeface="Wingdings" panose="05000000000000000000" pitchFamily="2" charset="2"/>
                        <a:buChar char="ü"/>
                      </a:pPr>
                      <a:r>
                        <a:rPr lang="en-GB" sz="1600" baseline="0" dirty="0">
                          <a:latin typeface="Times New Roman" pitchFamily="18" charset="0"/>
                          <a:cs typeface="Times New Roman" pitchFamily="18" charset="0"/>
                        </a:rPr>
                        <a:t>Establishment of the MZOs</a:t>
                      </a:r>
                      <a:r>
                        <a:rPr lang="en-GB" sz="1600" dirty="0">
                          <a:latin typeface="Times New Roman" pitchFamily="18" charset="0"/>
                          <a:cs typeface="Times New Roman" pitchFamily="18" charset="0"/>
                        </a:rPr>
                        <a:t> </a:t>
                      </a:r>
                    </a:p>
                    <a:p>
                      <a:pPr marL="285750" indent="-285750">
                        <a:buFont typeface="Wingdings" panose="05000000000000000000" pitchFamily="2" charset="2"/>
                        <a:buChar char="ü"/>
                      </a:pPr>
                      <a:r>
                        <a:rPr lang="en-US" sz="1600" dirty="0">
                          <a:latin typeface="Times New Roman" pitchFamily="18" charset="0"/>
                          <a:cs typeface="Times New Roman" pitchFamily="18" charset="0"/>
                        </a:rPr>
                        <a:t>Computerization</a:t>
                      </a:r>
                      <a:r>
                        <a:rPr lang="en-US" sz="1600" baseline="0" dirty="0">
                          <a:latin typeface="Times New Roman" pitchFamily="18" charset="0"/>
                          <a:cs typeface="Times New Roman" pitchFamily="18" charset="0"/>
                        </a:rPr>
                        <a:t> of</a:t>
                      </a:r>
                      <a:r>
                        <a:rPr lang="en-US" sz="1600" dirty="0">
                          <a:latin typeface="Times New Roman" pitchFamily="18" charset="0"/>
                          <a:cs typeface="Times New Roman" pitchFamily="18" charset="0"/>
                        </a:rPr>
                        <a:t> the land registry </a:t>
                      </a:r>
                      <a:endParaRPr lang="en-GB" sz="1600" dirty="0">
                        <a:latin typeface="Times New Roman" pitchFamily="18" charset="0"/>
                        <a:cs typeface="Times New Roman" pitchFamily="18" charset="0"/>
                      </a:endParaRPr>
                    </a:p>
                  </a:txBody>
                  <a:tcPr marL="56257" marR="56257" marT="27450" marB="27450">
                    <a:solidFill>
                      <a:schemeClr val="accent1">
                        <a:lumMod val="20000"/>
                        <a:lumOff val="80000"/>
                      </a:schemeClr>
                    </a:solidFill>
                  </a:tcPr>
                </a:tc>
                <a:tc>
                  <a:txBody>
                    <a:bodyPr/>
                    <a:lstStyle/>
                    <a:p>
                      <a:r>
                        <a:rPr lang="en-US" sz="1600" b="0" dirty="0">
                          <a:solidFill>
                            <a:schemeClr val="tx1">
                              <a:lumMod val="75000"/>
                              <a:lumOff val="25000"/>
                            </a:schemeClr>
                          </a:solidFill>
                          <a:latin typeface="Times New Roman" pitchFamily="18" charset="0"/>
                          <a:cs typeface="Times New Roman" pitchFamily="18" charset="0"/>
                        </a:rPr>
                        <a:t>Fully operational with all land services at 22 Ministry Zonal Offices)</a:t>
                      </a:r>
                    </a:p>
                    <a:p>
                      <a:endParaRPr lang="en-GB" sz="1600" dirty="0">
                        <a:latin typeface="Times New Roman" pitchFamily="18" charset="0"/>
                        <a:cs typeface="Times New Roman" pitchFamily="18" charset="0"/>
                      </a:endParaRPr>
                    </a:p>
                  </a:txBody>
                  <a:tcPr marL="56257" marR="56257" marT="27450" marB="27450">
                    <a:solidFill>
                      <a:schemeClr val="accent1">
                        <a:lumMod val="20000"/>
                        <a:lumOff val="80000"/>
                      </a:schemeClr>
                    </a:solidFill>
                  </a:tcPr>
                </a:tc>
                <a:extLst>
                  <a:ext uri="{0D108BD9-81ED-4DB2-BD59-A6C34878D82A}">
                    <a16:rowId xmlns:a16="http://schemas.microsoft.com/office/drawing/2014/main" val="10004"/>
                  </a:ext>
                </a:extLst>
              </a:tr>
            </a:tbl>
          </a:graphicData>
        </a:graphic>
      </p:graphicFrame>
      <p:sp>
        <p:nvSpPr>
          <p:cNvPr id="6" name="Title 1"/>
          <p:cNvSpPr txBox="1">
            <a:spLocks noGrp="1"/>
          </p:cNvSpPr>
          <p:nvPr>
            <p:ph idx="1"/>
          </p:nvPr>
        </p:nvSpPr>
        <p:spPr>
          <a:xfrm>
            <a:off x="1244600" y="288925"/>
            <a:ext cx="5835650" cy="1012825"/>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9354" tIns="49676" rIns="99354" bIns="49676" rtlCol="0" anchor="b">
            <a:normAutofit/>
          </a:bodyPr>
          <a:lstStyle>
            <a:lvl1pPr algn="ctr" defTabSz="993523" rtl="0" eaLnBrk="1" latinLnBrk="0" hangingPunct="1">
              <a:lnSpc>
                <a:spcPct val="90000"/>
              </a:lnSpc>
              <a:spcBef>
                <a:spcPct val="0"/>
              </a:spcBef>
              <a:buNone/>
              <a:defRPr sz="6500" kern="1200">
                <a:solidFill>
                  <a:schemeClr val="tx1"/>
                </a:solidFill>
                <a:latin typeface="+mj-lt"/>
                <a:ea typeface="+mj-ea"/>
                <a:cs typeface="+mj-cs"/>
              </a:defRPr>
            </a:lvl1pPr>
          </a:lstStyle>
          <a:p>
            <a:r>
              <a:rPr lang="en-GB" sz="2800" dirty="0">
                <a:latin typeface="Times New Roman" pitchFamily="18" charset="0"/>
                <a:cs typeface="Times New Roman" pitchFamily="18" charset="0"/>
              </a:rPr>
              <a:t>NLP REFORMS CONT’D</a:t>
            </a:r>
            <a:r>
              <a:rPr lang="en-GB" sz="2800" dirty="0"/>
              <a:t> </a:t>
            </a:r>
          </a:p>
        </p:txBody>
      </p:sp>
    </p:spTree>
    <p:extLst>
      <p:ext uri="{BB962C8B-B14F-4D97-AF65-F5344CB8AC3E}">
        <p14:creationId xmlns:p14="http://schemas.microsoft.com/office/powerpoint/2010/main" val="3089896374"/>
      </p:ext>
    </p:extLst>
  </p:cSld>
  <p:clrMapOvr>
    <a:masterClrMapping/>
  </p:clrMapOvr>
  <p:transition>
    <p:wheel spokes="3"/>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163440696"/>
              </p:ext>
            </p:extLst>
          </p:nvPr>
        </p:nvGraphicFramePr>
        <p:xfrm>
          <a:off x="10633" y="708622"/>
          <a:ext cx="9106933" cy="6855338"/>
        </p:xfrm>
        <a:graphic>
          <a:graphicData uri="http://schemas.openxmlformats.org/drawingml/2006/table">
            <a:tbl>
              <a:tblPr firstRow="1" bandRow="1">
                <a:tableStyleId>{5C22544A-7EE6-4342-B048-85BDC9FD1C3A}</a:tableStyleId>
              </a:tblPr>
              <a:tblGrid>
                <a:gridCol w="3125233">
                  <a:extLst>
                    <a:ext uri="{9D8B030D-6E8A-4147-A177-3AD203B41FA5}">
                      <a16:colId xmlns:a16="http://schemas.microsoft.com/office/drawing/2014/main" val="20000"/>
                    </a:ext>
                  </a:extLst>
                </a:gridCol>
                <a:gridCol w="2990850">
                  <a:extLst>
                    <a:ext uri="{9D8B030D-6E8A-4147-A177-3AD203B41FA5}">
                      <a16:colId xmlns:a16="http://schemas.microsoft.com/office/drawing/2014/main" val="20001"/>
                    </a:ext>
                  </a:extLst>
                </a:gridCol>
                <a:gridCol w="2990850">
                  <a:extLst>
                    <a:ext uri="{9D8B030D-6E8A-4147-A177-3AD203B41FA5}">
                      <a16:colId xmlns:a16="http://schemas.microsoft.com/office/drawing/2014/main" val="20002"/>
                    </a:ext>
                  </a:extLst>
                </a:gridCol>
              </a:tblGrid>
              <a:tr h="256073">
                <a:tc>
                  <a:txBody>
                    <a:bodyPr/>
                    <a:lstStyle/>
                    <a:p>
                      <a:r>
                        <a:rPr lang="en-GB" sz="1400" baseline="0" dirty="0">
                          <a:solidFill>
                            <a:schemeClr val="tx1"/>
                          </a:solidFill>
                        </a:rPr>
                        <a:t>Medium Term Activities</a:t>
                      </a:r>
                      <a:endParaRPr lang="en-GB" sz="1400" dirty="0">
                        <a:solidFill>
                          <a:schemeClr val="tx1"/>
                        </a:solidFill>
                      </a:endParaRPr>
                    </a:p>
                  </a:txBody>
                  <a:tcPr marL="56257" marR="56257" marT="27450" marB="27450">
                    <a:solidFill>
                      <a:schemeClr val="accent6"/>
                    </a:solidFill>
                  </a:tcPr>
                </a:tc>
                <a:tc>
                  <a:txBody>
                    <a:bodyPr/>
                    <a:lstStyle/>
                    <a:p>
                      <a:r>
                        <a:rPr lang="en-GB" sz="1400" dirty="0">
                          <a:solidFill>
                            <a:schemeClr val="tx1"/>
                          </a:solidFill>
                        </a:rPr>
                        <a:t>Status</a:t>
                      </a:r>
                    </a:p>
                  </a:txBody>
                  <a:tcPr marL="56257" marR="56257" marT="27450" marB="27450">
                    <a:solidFill>
                      <a:schemeClr val="accent6"/>
                    </a:solidFill>
                  </a:tcPr>
                </a:tc>
                <a:tc>
                  <a:txBody>
                    <a:bodyPr/>
                    <a:lstStyle/>
                    <a:p>
                      <a:r>
                        <a:rPr lang="en-GB" sz="1400" dirty="0">
                          <a:solidFill>
                            <a:schemeClr val="tx1"/>
                          </a:solidFill>
                        </a:rPr>
                        <a:t>Remarks</a:t>
                      </a:r>
                    </a:p>
                  </a:txBody>
                  <a:tcPr marL="56257" marR="56257" marT="27450" marB="27450">
                    <a:solidFill>
                      <a:schemeClr val="accent6"/>
                    </a:solidFill>
                  </a:tcPr>
                </a:tc>
                <a:extLst>
                  <a:ext uri="{0D108BD9-81ED-4DB2-BD59-A6C34878D82A}">
                    <a16:rowId xmlns:a16="http://schemas.microsoft.com/office/drawing/2014/main" val="10000"/>
                  </a:ext>
                </a:extLst>
              </a:tr>
              <a:tr h="3762054">
                <a:tc>
                  <a:txBody>
                    <a:bodyPr/>
                    <a:lstStyle/>
                    <a:p>
                      <a:r>
                        <a:rPr lang="en-GB" sz="1700" b="1" dirty="0">
                          <a:solidFill>
                            <a:srgbClr val="FF0000"/>
                          </a:solidFill>
                          <a:latin typeface="Times New Roman" pitchFamily="18" charset="0"/>
                          <a:cs typeface="Times New Roman" pitchFamily="18" charset="0"/>
                        </a:rPr>
                        <a:t>Undertake Legal and Regulatory Reform </a:t>
                      </a:r>
                      <a:r>
                        <a:rPr lang="en-GB" sz="1700" dirty="0">
                          <a:solidFill>
                            <a:schemeClr val="tx1">
                              <a:lumMod val="75000"/>
                              <a:lumOff val="25000"/>
                            </a:schemeClr>
                          </a:solidFill>
                          <a:latin typeface="Times New Roman" pitchFamily="18" charset="0"/>
                          <a:cs typeface="Times New Roman" pitchFamily="18" charset="0"/>
                        </a:rPr>
                        <a:t>Programmes and </a:t>
                      </a:r>
                      <a:r>
                        <a:rPr lang="en-GB" sz="1700" b="1" dirty="0">
                          <a:solidFill>
                            <a:schemeClr val="tx1">
                              <a:lumMod val="75000"/>
                              <a:lumOff val="25000"/>
                            </a:schemeClr>
                          </a:solidFill>
                          <a:latin typeface="Times New Roman" pitchFamily="18" charset="0"/>
                          <a:cs typeface="Times New Roman" pitchFamily="18" charset="0"/>
                        </a:rPr>
                        <a:t>Harmonization </a:t>
                      </a:r>
                      <a:r>
                        <a:rPr lang="en-GB" sz="1700" dirty="0">
                          <a:solidFill>
                            <a:schemeClr val="tx1">
                              <a:lumMod val="75000"/>
                              <a:lumOff val="25000"/>
                            </a:schemeClr>
                          </a:solidFill>
                          <a:latin typeface="Times New Roman" pitchFamily="18" charset="0"/>
                          <a:cs typeface="Times New Roman" pitchFamily="18" charset="0"/>
                        </a:rPr>
                        <a:t>of  Sectoral policies in  conformity with the NLP, 2013.</a:t>
                      </a:r>
                    </a:p>
                    <a:p>
                      <a:pPr marL="285750" marR="0" indent="-285750" algn="l" defTabSz="993523"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700" baseline="0" dirty="0">
                          <a:latin typeface="Times New Roman" pitchFamily="18" charset="0"/>
                          <a:cs typeface="Times New Roman" pitchFamily="18" charset="0"/>
                        </a:rPr>
                        <a:t>Review all land laws and Policies: RTA, Survey Act, Land Act and Land Acquisition Act</a:t>
                      </a:r>
                    </a:p>
                    <a:p>
                      <a:pPr marL="285750" marR="0" indent="-285750" algn="l" defTabSz="993523"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1700" baseline="0" dirty="0">
                          <a:latin typeface="Times New Roman" pitchFamily="18" charset="0"/>
                          <a:cs typeface="Times New Roman" pitchFamily="18" charset="0"/>
                        </a:rPr>
                        <a:t>Enactment of new laws and Polices</a:t>
                      </a:r>
                      <a:endParaRPr lang="en-US" sz="1700" baseline="0" dirty="0">
                        <a:latin typeface="Times New Roman" pitchFamily="18" charset="0"/>
                        <a:cs typeface="Times New Roman" pitchFamily="18" charset="0"/>
                      </a:endParaRPr>
                    </a:p>
                  </a:txBody>
                  <a:tcPr marL="56257" marR="56257" marT="27450" marB="27450">
                    <a:solidFill>
                      <a:schemeClr val="accent1">
                        <a:lumMod val="20000"/>
                        <a:lumOff val="80000"/>
                      </a:schemeClr>
                    </a:solidFill>
                  </a:tcPr>
                </a:tc>
                <a:tc>
                  <a:txBody>
                    <a:bodyPr/>
                    <a:lstStyle/>
                    <a:p>
                      <a:endParaRPr lang="en-US" sz="1700" baseline="0" dirty="0">
                        <a:latin typeface="Times New Roman" pitchFamily="18" charset="0"/>
                        <a:cs typeface="Times New Roman" pitchFamily="18" charset="0"/>
                      </a:endParaRPr>
                    </a:p>
                    <a:p>
                      <a:endParaRPr lang="en-US" sz="1700" baseline="0" dirty="0">
                        <a:latin typeface="Times New Roman" pitchFamily="18" charset="0"/>
                        <a:cs typeface="Times New Roman" pitchFamily="18" charset="0"/>
                      </a:endParaRPr>
                    </a:p>
                    <a:p>
                      <a:endParaRPr lang="en-US" sz="1700" baseline="0" dirty="0">
                        <a:latin typeface="Times New Roman" pitchFamily="18" charset="0"/>
                        <a:cs typeface="Times New Roman" pitchFamily="18" charset="0"/>
                      </a:endParaRPr>
                    </a:p>
                    <a:p>
                      <a:endParaRPr lang="en-US" sz="1700" baseline="0" dirty="0">
                        <a:latin typeface="Times New Roman" pitchFamily="18" charset="0"/>
                        <a:cs typeface="Times New Roman" pitchFamily="18" charset="0"/>
                      </a:endParaRPr>
                    </a:p>
                    <a:p>
                      <a:endParaRPr lang="en-US" sz="1700" baseline="0" dirty="0">
                        <a:latin typeface="Times New Roman" pitchFamily="18" charset="0"/>
                        <a:cs typeface="Times New Roman" pitchFamily="18" charset="0"/>
                      </a:endParaRPr>
                    </a:p>
                    <a:p>
                      <a:r>
                        <a:rPr lang="en-US" sz="1700" baseline="0" dirty="0">
                          <a:latin typeface="Times New Roman" pitchFamily="18" charset="0"/>
                          <a:cs typeface="Times New Roman" pitchFamily="18" charset="0"/>
                        </a:rPr>
                        <a:t>No law has been reviewed successfully and completed (Ongoing)</a:t>
                      </a:r>
                    </a:p>
                    <a:p>
                      <a:endParaRPr lang="en-GB" sz="1700" baseline="0" dirty="0">
                        <a:latin typeface="Times New Roman" pitchFamily="18" charset="0"/>
                        <a:cs typeface="Times New Roman" pitchFamily="18" charset="0"/>
                      </a:endParaRPr>
                    </a:p>
                    <a:p>
                      <a:pPr marL="285750" indent="-285750">
                        <a:buFont typeface="Arial" panose="020B0604020202020204" pitchFamily="34" charset="0"/>
                        <a:buChar char="•"/>
                      </a:pPr>
                      <a:r>
                        <a:rPr lang="en-GB" sz="1700" baseline="0" dirty="0">
                          <a:latin typeface="Times New Roman" pitchFamily="18" charset="0"/>
                          <a:cs typeface="Times New Roman" pitchFamily="18" charset="0"/>
                        </a:rPr>
                        <a:t>Valuation Bill, Principles approved by Cabinet</a:t>
                      </a:r>
                    </a:p>
                    <a:p>
                      <a:pPr marL="285750" indent="-285750">
                        <a:buFont typeface="Arial" panose="020B0604020202020204" pitchFamily="34" charset="0"/>
                        <a:buChar char="•"/>
                      </a:pPr>
                      <a:r>
                        <a:rPr lang="en-GB" sz="1700" baseline="0" dirty="0">
                          <a:latin typeface="Times New Roman" pitchFamily="18" charset="0"/>
                          <a:cs typeface="Times New Roman" pitchFamily="18" charset="0"/>
                        </a:rPr>
                        <a:t>Draft LARRP </a:t>
                      </a:r>
                    </a:p>
                    <a:p>
                      <a:pPr marL="285750" indent="-285750">
                        <a:buFont typeface="Arial" panose="020B0604020202020204" pitchFamily="34" charset="0"/>
                        <a:buChar char="•"/>
                      </a:pPr>
                      <a:r>
                        <a:rPr lang="en-GB" sz="1700" baseline="0" dirty="0">
                          <a:latin typeface="Times New Roman" pitchFamily="18" charset="0"/>
                          <a:cs typeface="Times New Roman" pitchFamily="18" charset="0"/>
                        </a:rPr>
                        <a:t>Land Acquisition Bill Principles submitted to Cabinet secretariat.</a:t>
                      </a:r>
                      <a:endParaRPr lang="en-GB" sz="1700" dirty="0">
                        <a:latin typeface="Times New Roman" pitchFamily="18" charset="0"/>
                        <a:cs typeface="Times New Roman" pitchFamily="18" charset="0"/>
                      </a:endParaRPr>
                    </a:p>
                  </a:txBody>
                  <a:tcPr marL="56257" marR="56257" marT="27450" marB="27450">
                    <a:solidFill>
                      <a:schemeClr val="accent1">
                        <a:lumMod val="20000"/>
                        <a:lumOff val="80000"/>
                      </a:schemeClr>
                    </a:solidFill>
                  </a:tcPr>
                </a:tc>
                <a:tc>
                  <a:txBody>
                    <a:bodyPr/>
                    <a:lstStyle/>
                    <a:p>
                      <a:endParaRPr lang="en-GB" sz="1700" dirty="0">
                        <a:latin typeface="Times New Roman" pitchFamily="18" charset="0"/>
                        <a:cs typeface="Times New Roman" pitchFamily="18" charset="0"/>
                      </a:endParaRPr>
                    </a:p>
                    <a:p>
                      <a:endParaRPr lang="en-GB" sz="1700" dirty="0">
                        <a:latin typeface="Times New Roman" pitchFamily="18" charset="0"/>
                        <a:cs typeface="Times New Roman" pitchFamily="18" charset="0"/>
                      </a:endParaRPr>
                    </a:p>
                    <a:p>
                      <a:endParaRPr lang="en-GB" sz="1700" dirty="0">
                        <a:latin typeface="Times New Roman" pitchFamily="18" charset="0"/>
                        <a:cs typeface="Times New Roman" pitchFamily="18" charset="0"/>
                      </a:endParaRPr>
                    </a:p>
                    <a:p>
                      <a:endParaRPr lang="en-GB" sz="1700" dirty="0">
                        <a:latin typeface="Times New Roman" pitchFamily="18" charset="0"/>
                        <a:cs typeface="Times New Roman" pitchFamily="18" charset="0"/>
                      </a:endParaRPr>
                    </a:p>
                    <a:p>
                      <a:endParaRPr lang="en-GB" sz="1700" dirty="0">
                        <a:latin typeface="Times New Roman" pitchFamily="18" charset="0"/>
                        <a:cs typeface="Times New Roman" pitchFamily="18" charset="0"/>
                      </a:endParaRPr>
                    </a:p>
                    <a:p>
                      <a:r>
                        <a:rPr lang="en-GB" sz="1700" dirty="0">
                          <a:latin typeface="Times New Roman" pitchFamily="18" charset="0"/>
                          <a:cs typeface="Times New Roman" pitchFamily="18" charset="0"/>
                        </a:rPr>
                        <a:t>No</a:t>
                      </a:r>
                      <a:r>
                        <a:rPr lang="en-GB" sz="1700" baseline="0" dirty="0">
                          <a:latin typeface="Times New Roman" pitchFamily="18" charset="0"/>
                          <a:cs typeface="Times New Roman" pitchFamily="18" charset="0"/>
                        </a:rPr>
                        <a:t> funds for consultation meeting and development of RIA (requirement)</a:t>
                      </a:r>
                    </a:p>
                    <a:p>
                      <a:endParaRPr lang="en-GB" sz="1700" baseline="0" dirty="0">
                        <a:latin typeface="Times New Roman" pitchFamily="18" charset="0"/>
                        <a:cs typeface="Times New Roman" pitchFamily="18" charset="0"/>
                      </a:endParaRPr>
                    </a:p>
                    <a:p>
                      <a:r>
                        <a:rPr lang="en-GB" sz="1700" baseline="0" dirty="0">
                          <a:latin typeface="Times New Roman" pitchFamily="18" charset="0"/>
                          <a:cs typeface="Times New Roman" pitchFamily="18" charset="0"/>
                        </a:rPr>
                        <a:t>Pending development of valuation standards</a:t>
                      </a:r>
                    </a:p>
                    <a:p>
                      <a:endParaRPr lang="en-GB" sz="1700" baseline="0" dirty="0">
                        <a:latin typeface="Times New Roman" pitchFamily="18" charset="0"/>
                        <a:cs typeface="Times New Roman" pitchFamily="18" charset="0"/>
                      </a:endParaRPr>
                    </a:p>
                  </a:txBody>
                  <a:tcPr marL="56257" marR="56257" marT="27450" marB="27450">
                    <a:solidFill>
                      <a:schemeClr val="accent1">
                        <a:lumMod val="20000"/>
                        <a:lumOff val="80000"/>
                      </a:schemeClr>
                    </a:solidFill>
                  </a:tcPr>
                </a:tc>
                <a:extLst>
                  <a:ext uri="{0D108BD9-81ED-4DB2-BD59-A6C34878D82A}">
                    <a16:rowId xmlns:a16="http://schemas.microsoft.com/office/drawing/2014/main" val="10001"/>
                  </a:ext>
                </a:extLst>
              </a:tr>
              <a:tr h="1041645">
                <a:tc>
                  <a:txBody>
                    <a:bodyPr/>
                    <a:lstStyle/>
                    <a:p>
                      <a:pPr marL="0" indent="0" eaLnBrk="1" fontAlgn="auto" hangingPunct="1">
                        <a:spcAft>
                          <a:spcPts val="0"/>
                        </a:spcAft>
                        <a:buFont typeface="Arial" panose="020B0604020202020204" pitchFamily="34" charset="0"/>
                        <a:buNone/>
                        <a:defRPr/>
                      </a:pPr>
                      <a:r>
                        <a:rPr lang="en-GB" sz="1700" b="1" dirty="0">
                          <a:solidFill>
                            <a:srgbClr val="FF0000"/>
                          </a:solidFill>
                          <a:latin typeface="Times New Roman" pitchFamily="18" charset="0"/>
                          <a:cs typeface="Times New Roman" pitchFamily="18" charset="0"/>
                        </a:rPr>
                        <a:t>Land Tenure Regularisation</a:t>
                      </a:r>
                      <a:r>
                        <a:rPr lang="en-GB" sz="1700" b="1" dirty="0">
                          <a:solidFill>
                            <a:schemeClr val="tx1">
                              <a:lumMod val="75000"/>
                              <a:lumOff val="25000"/>
                            </a:schemeClr>
                          </a:solidFill>
                          <a:latin typeface="Times New Roman" pitchFamily="18" charset="0"/>
                          <a:cs typeface="Times New Roman" pitchFamily="18" charset="0"/>
                        </a:rPr>
                        <a:t> </a:t>
                      </a:r>
                      <a:r>
                        <a:rPr lang="en-GB" sz="1700" dirty="0">
                          <a:solidFill>
                            <a:schemeClr val="tx1">
                              <a:lumMod val="75000"/>
                              <a:lumOff val="25000"/>
                            </a:schemeClr>
                          </a:solidFill>
                          <a:latin typeface="Times New Roman" pitchFamily="18" charset="0"/>
                          <a:cs typeface="Times New Roman" pitchFamily="18" charset="0"/>
                        </a:rPr>
                        <a:t>and Securing Land Rights.</a:t>
                      </a:r>
                      <a:endParaRPr lang="en-GB" sz="1700" b="1" baseline="0" dirty="0">
                        <a:solidFill>
                          <a:schemeClr val="tx1">
                            <a:lumMod val="75000"/>
                            <a:lumOff val="25000"/>
                          </a:schemeClr>
                        </a:solidFill>
                        <a:latin typeface="Times New Roman" pitchFamily="18" charset="0"/>
                        <a:cs typeface="Times New Roman" pitchFamily="18" charset="0"/>
                      </a:endParaRPr>
                    </a:p>
                    <a:p>
                      <a:pPr marL="0" indent="0" eaLnBrk="1" fontAlgn="auto" hangingPunct="1">
                        <a:spcAft>
                          <a:spcPts val="0"/>
                        </a:spcAft>
                        <a:buFont typeface="Arial" panose="020B0604020202020204" pitchFamily="34" charset="0"/>
                        <a:buNone/>
                        <a:defRPr/>
                      </a:pPr>
                      <a:endParaRPr lang="en-GB" sz="1700" b="1" baseline="0" dirty="0">
                        <a:solidFill>
                          <a:schemeClr val="tx1">
                            <a:lumMod val="75000"/>
                            <a:lumOff val="25000"/>
                          </a:schemeClr>
                        </a:solidFill>
                        <a:latin typeface="Times New Roman" pitchFamily="18" charset="0"/>
                        <a:cs typeface="Times New Roman" pitchFamily="18" charset="0"/>
                      </a:endParaRPr>
                    </a:p>
                    <a:p>
                      <a:pPr marL="0" indent="0" eaLnBrk="1" fontAlgn="auto" hangingPunct="1">
                        <a:spcAft>
                          <a:spcPts val="0"/>
                        </a:spcAft>
                        <a:buFont typeface="Arial" panose="020B0604020202020204" pitchFamily="34" charset="0"/>
                        <a:buNone/>
                        <a:defRPr/>
                      </a:pPr>
                      <a:endParaRPr lang="en-GB" sz="1700" b="1" baseline="0" dirty="0">
                        <a:solidFill>
                          <a:schemeClr val="tx1">
                            <a:lumMod val="75000"/>
                            <a:lumOff val="25000"/>
                          </a:schemeClr>
                        </a:solidFill>
                        <a:latin typeface="Times New Roman" pitchFamily="18" charset="0"/>
                        <a:cs typeface="Times New Roman" pitchFamily="18" charset="0"/>
                      </a:endParaRPr>
                    </a:p>
                  </a:txBody>
                  <a:tcPr marL="56257" marR="56257" marT="27450" marB="27450">
                    <a:solidFill>
                      <a:schemeClr val="accent1">
                        <a:lumMod val="20000"/>
                        <a:lumOff val="80000"/>
                      </a:schemeClr>
                    </a:solidFill>
                  </a:tcPr>
                </a:tc>
                <a:tc>
                  <a:txBody>
                    <a:bodyPr/>
                    <a:lstStyle/>
                    <a:p>
                      <a:r>
                        <a:rPr lang="en-GB" sz="1700" dirty="0">
                          <a:latin typeface="Times New Roman" pitchFamily="18" charset="0"/>
                          <a:cs typeface="Times New Roman" pitchFamily="18" charset="0"/>
                        </a:rPr>
                        <a:t>Undertaken</a:t>
                      </a:r>
                      <a:r>
                        <a:rPr lang="en-GB" sz="1700" baseline="0" dirty="0">
                          <a:latin typeface="Times New Roman" pitchFamily="18" charset="0"/>
                          <a:cs typeface="Times New Roman" pitchFamily="18" charset="0"/>
                        </a:rPr>
                        <a:t> through GIZ program in Mailo areas of Mubende, Mityana, Kassanda and </a:t>
                      </a:r>
                      <a:r>
                        <a:rPr lang="en-GB" sz="1700" baseline="0" dirty="0" err="1">
                          <a:latin typeface="Times New Roman" pitchFamily="18" charset="0"/>
                          <a:cs typeface="Times New Roman" pitchFamily="18" charset="0"/>
                        </a:rPr>
                        <a:t>Gomba</a:t>
                      </a:r>
                      <a:endParaRPr lang="en-GB" sz="1700" baseline="0" dirty="0">
                        <a:latin typeface="Times New Roman" pitchFamily="18" charset="0"/>
                        <a:cs typeface="Times New Roman" pitchFamily="18" charset="0"/>
                      </a:endParaRPr>
                    </a:p>
                  </a:txBody>
                  <a:tcPr marL="56257" marR="56257" marT="27450" marB="27450">
                    <a:solidFill>
                      <a:schemeClr val="accent1">
                        <a:lumMod val="20000"/>
                        <a:lumOff val="80000"/>
                      </a:schemeClr>
                    </a:solidFill>
                  </a:tcPr>
                </a:tc>
                <a:tc>
                  <a:txBody>
                    <a:bodyPr/>
                    <a:lstStyle/>
                    <a:p>
                      <a:pPr marL="0" indent="0" eaLnBrk="1" fontAlgn="auto" hangingPunct="1">
                        <a:spcAft>
                          <a:spcPts val="0"/>
                        </a:spcAft>
                        <a:buFont typeface="Arial" panose="020B0604020202020204" pitchFamily="34" charset="0"/>
                        <a:buNone/>
                        <a:defRPr/>
                      </a:pPr>
                      <a:endParaRPr lang="en-GB" sz="1700" baseline="0" dirty="0">
                        <a:solidFill>
                          <a:schemeClr val="tx1">
                            <a:lumMod val="75000"/>
                            <a:lumOff val="25000"/>
                          </a:schemeClr>
                        </a:solidFill>
                        <a:latin typeface="Times New Roman" pitchFamily="18" charset="0"/>
                        <a:cs typeface="Times New Roman" pitchFamily="18" charset="0"/>
                      </a:endParaRPr>
                    </a:p>
                    <a:p>
                      <a:pPr marL="0" indent="0" eaLnBrk="1" fontAlgn="auto" hangingPunct="1">
                        <a:spcAft>
                          <a:spcPts val="0"/>
                        </a:spcAft>
                        <a:buFont typeface="Arial" panose="020B0604020202020204" pitchFamily="34" charset="0"/>
                        <a:buNone/>
                        <a:defRPr/>
                      </a:pPr>
                      <a:endParaRPr lang="en-GB" sz="1700" baseline="0" dirty="0">
                        <a:solidFill>
                          <a:schemeClr val="tx1">
                            <a:lumMod val="75000"/>
                            <a:lumOff val="25000"/>
                          </a:schemeClr>
                        </a:solidFill>
                        <a:latin typeface="Times New Roman" pitchFamily="18" charset="0"/>
                        <a:cs typeface="Times New Roman" pitchFamily="18" charset="0"/>
                      </a:endParaRPr>
                    </a:p>
                    <a:p>
                      <a:pPr marL="0" indent="0" eaLnBrk="1" fontAlgn="auto" hangingPunct="1">
                        <a:spcAft>
                          <a:spcPts val="0"/>
                        </a:spcAft>
                        <a:buFont typeface="Arial" panose="020B0604020202020204" pitchFamily="34" charset="0"/>
                        <a:buNone/>
                        <a:defRPr/>
                      </a:pPr>
                      <a:endParaRPr lang="en-GB" sz="1700" baseline="0" dirty="0">
                        <a:solidFill>
                          <a:schemeClr val="tx1">
                            <a:lumMod val="75000"/>
                            <a:lumOff val="25000"/>
                          </a:schemeClr>
                        </a:solidFill>
                        <a:latin typeface="Times New Roman" pitchFamily="18" charset="0"/>
                        <a:cs typeface="Times New Roman" pitchFamily="18" charset="0"/>
                      </a:endParaRPr>
                    </a:p>
                  </a:txBody>
                  <a:tcPr marL="56257" marR="56257" marT="27450" marB="27450">
                    <a:solidFill>
                      <a:schemeClr val="accent1">
                        <a:lumMod val="20000"/>
                        <a:lumOff val="80000"/>
                      </a:schemeClr>
                    </a:solidFill>
                  </a:tcPr>
                </a:tc>
                <a:extLst>
                  <a:ext uri="{0D108BD9-81ED-4DB2-BD59-A6C34878D82A}">
                    <a16:rowId xmlns:a16="http://schemas.microsoft.com/office/drawing/2014/main" val="10002"/>
                  </a:ext>
                </a:extLst>
              </a:tr>
              <a:tr h="1554758">
                <a:tc>
                  <a:txBody>
                    <a:bodyPr/>
                    <a:lstStyle/>
                    <a:p>
                      <a:pPr marL="0" indent="0" eaLnBrk="1" fontAlgn="auto" hangingPunct="1">
                        <a:spcAft>
                          <a:spcPts val="0"/>
                        </a:spcAft>
                        <a:buFont typeface="Arial" panose="020B0604020202020204" pitchFamily="34" charset="0"/>
                        <a:buNone/>
                        <a:defRPr/>
                      </a:pPr>
                      <a:r>
                        <a:rPr lang="en-GB" sz="1700" b="1" baseline="0" dirty="0">
                          <a:solidFill>
                            <a:srgbClr val="FF0000"/>
                          </a:solidFill>
                          <a:latin typeface="Times New Roman" pitchFamily="18" charset="0"/>
                          <a:cs typeface="Times New Roman" pitchFamily="18" charset="0"/>
                        </a:rPr>
                        <a:t>Systematic Demarcation</a:t>
                      </a:r>
                      <a:r>
                        <a:rPr lang="en-GB" sz="1700" baseline="0" dirty="0">
                          <a:solidFill>
                            <a:srgbClr val="FF0000"/>
                          </a:solidFill>
                          <a:latin typeface="Times New Roman" pitchFamily="18" charset="0"/>
                          <a:cs typeface="Times New Roman" pitchFamily="18" charset="0"/>
                        </a:rPr>
                        <a:t>( SD) </a:t>
                      </a:r>
                      <a:r>
                        <a:rPr lang="en-GB" sz="1700" baseline="0" dirty="0">
                          <a:solidFill>
                            <a:schemeClr val="tx1">
                              <a:lumMod val="75000"/>
                              <a:lumOff val="25000"/>
                            </a:schemeClr>
                          </a:solidFill>
                          <a:latin typeface="Times New Roman" pitchFamily="18" charset="0"/>
                          <a:cs typeface="Times New Roman" pitchFamily="18" charset="0"/>
                        </a:rPr>
                        <a:t>to secure land rights of vulnerable groups through all the tenures i.e. Mailo, Freehold &amp;Customary</a:t>
                      </a:r>
                      <a:endParaRPr lang="en-GB" sz="1700" dirty="0">
                        <a:solidFill>
                          <a:schemeClr val="tx1">
                            <a:lumMod val="75000"/>
                            <a:lumOff val="25000"/>
                          </a:schemeClr>
                        </a:solidFill>
                        <a:latin typeface="Times New Roman" pitchFamily="18" charset="0"/>
                        <a:cs typeface="Times New Roman" pitchFamily="18" charset="0"/>
                      </a:endParaRPr>
                    </a:p>
                  </a:txBody>
                  <a:tcPr marL="56257" marR="56257" marT="27450" marB="27450">
                    <a:solidFill>
                      <a:schemeClr val="accent1">
                        <a:lumMod val="20000"/>
                        <a:lumOff val="80000"/>
                      </a:schemeClr>
                    </a:solidFill>
                  </a:tcPr>
                </a:tc>
                <a:tc>
                  <a:txBody>
                    <a:bodyPr/>
                    <a:lstStyle/>
                    <a:p>
                      <a:pPr marL="0" marR="0" indent="0" algn="l" defTabSz="993523" rtl="0" eaLnBrk="1" fontAlgn="auto" latinLnBrk="0" hangingPunct="1">
                        <a:lnSpc>
                          <a:spcPct val="100000"/>
                        </a:lnSpc>
                        <a:spcBef>
                          <a:spcPts val="0"/>
                        </a:spcBef>
                        <a:spcAft>
                          <a:spcPts val="0"/>
                        </a:spcAft>
                        <a:buClrTx/>
                        <a:buSzTx/>
                        <a:buFontTx/>
                        <a:buNone/>
                        <a:tabLst/>
                        <a:defRPr/>
                      </a:pPr>
                      <a:r>
                        <a:rPr lang="en-GB" sz="1700" dirty="0">
                          <a:latin typeface="Times New Roman" pitchFamily="18" charset="0"/>
                          <a:cs typeface="Times New Roman" pitchFamily="18" charset="0"/>
                        </a:rPr>
                        <a:t>Piloted and rolled out </a:t>
                      </a:r>
                      <a:r>
                        <a:rPr lang="en-GB" sz="1700" baseline="0" dirty="0">
                          <a:latin typeface="Times New Roman" pitchFamily="18" charset="0"/>
                          <a:cs typeface="Times New Roman" pitchFamily="18" charset="0"/>
                        </a:rPr>
                        <a:t>in a number of districts.</a:t>
                      </a:r>
                      <a:endParaRPr lang="en-GB" sz="1700" dirty="0">
                        <a:latin typeface="Times New Roman" pitchFamily="18" charset="0"/>
                        <a:cs typeface="Times New Roman" pitchFamily="18" charset="0"/>
                      </a:endParaRPr>
                    </a:p>
                    <a:p>
                      <a:endParaRPr lang="en-GB" sz="1700" dirty="0">
                        <a:latin typeface="Times New Roman" pitchFamily="18" charset="0"/>
                        <a:cs typeface="Times New Roman" pitchFamily="18" charset="0"/>
                      </a:endParaRPr>
                    </a:p>
                  </a:txBody>
                  <a:tcPr marL="56257" marR="56257" marT="27450" marB="27450">
                    <a:solidFill>
                      <a:schemeClr val="accent1">
                        <a:lumMod val="20000"/>
                        <a:lumOff val="80000"/>
                      </a:schemeClr>
                    </a:solidFill>
                  </a:tcPr>
                </a:tc>
                <a:tc>
                  <a:txBody>
                    <a:bodyPr/>
                    <a:lstStyle/>
                    <a:p>
                      <a:pPr marL="0" marR="0" indent="0" algn="l" defTabSz="993523"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700" baseline="0" dirty="0">
                          <a:solidFill>
                            <a:schemeClr val="tx1">
                              <a:lumMod val="75000"/>
                              <a:lumOff val="25000"/>
                            </a:schemeClr>
                          </a:solidFill>
                          <a:latin typeface="Times New Roman" pitchFamily="18" charset="0"/>
                          <a:cs typeface="Times New Roman" pitchFamily="18" charset="0"/>
                        </a:rPr>
                        <a:t>A number of partners undertaking these programmes (UCOBAC, MUK, PELUM, IIRR among others.</a:t>
                      </a:r>
                      <a:endParaRPr lang="en-US" sz="1700" baseline="0" dirty="0">
                        <a:solidFill>
                          <a:schemeClr val="tx1">
                            <a:lumMod val="75000"/>
                            <a:lumOff val="25000"/>
                          </a:schemeClr>
                        </a:solidFill>
                        <a:latin typeface="Times New Roman" pitchFamily="18" charset="0"/>
                        <a:cs typeface="Times New Roman" pitchFamily="18" charset="0"/>
                      </a:endParaRPr>
                    </a:p>
                  </a:txBody>
                  <a:tcPr marL="56257" marR="56257" marT="27450" marB="27450">
                    <a:solidFill>
                      <a:schemeClr val="accent1">
                        <a:lumMod val="20000"/>
                        <a:lumOff val="80000"/>
                      </a:schemeClr>
                    </a:solidFill>
                  </a:tcPr>
                </a:tc>
                <a:extLst>
                  <a:ext uri="{0D108BD9-81ED-4DB2-BD59-A6C34878D82A}">
                    <a16:rowId xmlns:a16="http://schemas.microsoft.com/office/drawing/2014/main" val="1594371079"/>
                  </a:ext>
                </a:extLst>
              </a:tr>
            </a:tbl>
          </a:graphicData>
        </a:graphic>
      </p:graphicFrame>
      <p:sp>
        <p:nvSpPr>
          <p:cNvPr id="5" name="Title 1"/>
          <p:cNvSpPr txBox="1">
            <a:spLocks noGrp="1"/>
          </p:cNvSpPr>
          <p:nvPr>
            <p:ph type="title"/>
          </p:nvPr>
        </p:nvSpPr>
        <p:spPr>
          <a:xfrm>
            <a:off x="1185938" y="49650"/>
            <a:ext cx="6019246" cy="107661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9354" tIns="49676" rIns="99354" bIns="49676" rtlCol="0" anchor="b">
            <a:normAutofit/>
          </a:bodyPr>
          <a:lstStyle>
            <a:lvl1pPr algn="ctr" defTabSz="993523" rtl="0" eaLnBrk="1" latinLnBrk="0" hangingPunct="1">
              <a:lnSpc>
                <a:spcPct val="90000"/>
              </a:lnSpc>
              <a:spcBef>
                <a:spcPct val="0"/>
              </a:spcBef>
              <a:buNone/>
              <a:defRPr sz="6500" kern="1200">
                <a:solidFill>
                  <a:schemeClr val="tx1"/>
                </a:solidFill>
                <a:latin typeface="+mj-lt"/>
                <a:ea typeface="+mj-ea"/>
                <a:cs typeface="+mj-cs"/>
              </a:defRPr>
            </a:lvl1pPr>
          </a:lstStyle>
          <a:p>
            <a:r>
              <a:rPr lang="en-GB" sz="2800" dirty="0">
                <a:latin typeface="Times New Roman" pitchFamily="18" charset="0"/>
                <a:cs typeface="Times New Roman" pitchFamily="18" charset="0"/>
              </a:rPr>
              <a:t>NLP REFORMS CONT’D</a:t>
            </a:r>
            <a:r>
              <a:rPr lang="en-GB" sz="2800" dirty="0"/>
              <a:t> </a:t>
            </a:r>
          </a:p>
        </p:txBody>
      </p:sp>
    </p:spTree>
    <p:extLst>
      <p:ext uri="{BB962C8B-B14F-4D97-AF65-F5344CB8AC3E}">
        <p14:creationId xmlns:p14="http://schemas.microsoft.com/office/powerpoint/2010/main" val="3639823860"/>
      </p:ext>
    </p:extLst>
  </p:cSld>
  <p:clrMapOvr>
    <a:masterClrMapping/>
  </p:clrMapOvr>
  <p:transition>
    <p:wheel spokes="3"/>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675167428"/>
              </p:ext>
            </p:extLst>
          </p:nvPr>
        </p:nvGraphicFramePr>
        <p:xfrm>
          <a:off x="28575" y="1834623"/>
          <a:ext cx="8972550" cy="3631211"/>
        </p:xfrm>
        <a:graphic>
          <a:graphicData uri="http://schemas.openxmlformats.org/drawingml/2006/table">
            <a:tbl>
              <a:tblPr firstRow="1" bandRow="1">
                <a:tableStyleId>{5C22544A-7EE6-4342-B048-85BDC9FD1C3A}</a:tableStyleId>
              </a:tblPr>
              <a:tblGrid>
                <a:gridCol w="2172882">
                  <a:extLst>
                    <a:ext uri="{9D8B030D-6E8A-4147-A177-3AD203B41FA5}">
                      <a16:colId xmlns:a16="http://schemas.microsoft.com/office/drawing/2014/main" val="20000"/>
                    </a:ext>
                  </a:extLst>
                </a:gridCol>
                <a:gridCol w="3808818">
                  <a:extLst>
                    <a:ext uri="{9D8B030D-6E8A-4147-A177-3AD203B41FA5}">
                      <a16:colId xmlns:a16="http://schemas.microsoft.com/office/drawing/2014/main" val="20001"/>
                    </a:ext>
                  </a:extLst>
                </a:gridCol>
                <a:gridCol w="2990850">
                  <a:extLst>
                    <a:ext uri="{9D8B030D-6E8A-4147-A177-3AD203B41FA5}">
                      <a16:colId xmlns:a16="http://schemas.microsoft.com/office/drawing/2014/main" val="20002"/>
                    </a:ext>
                  </a:extLst>
                </a:gridCol>
              </a:tblGrid>
              <a:tr h="280383">
                <a:tc>
                  <a:txBody>
                    <a:bodyPr/>
                    <a:lstStyle/>
                    <a:p>
                      <a:r>
                        <a:rPr lang="en-GB" sz="1000" dirty="0">
                          <a:solidFill>
                            <a:schemeClr val="tx1"/>
                          </a:solidFill>
                        </a:rPr>
                        <a:t>Immediate</a:t>
                      </a:r>
                      <a:r>
                        <a:rPr lang="en-GB" sz="1000" baseline="0" dirty="0">
                          <a:solidFill>
                            <a:schemeClr val="tx1"/>
                          </a:solidFill>
                        </a:rPr>
                        <a:t> Term Activities</a:t>
                      </a:r>
                      <a:endParaRPr lang="en-GB" sz="1000" dirty="0">
                        <a:solidFill>
                          <a:schemeClr val="tx1"/>
                        </a:solidFill>
                      </a:endParaRPr>
                    </a:p>
                  </a:txBody>
                  <a:tcPr marL="56257" marR="56257" marT="27450" marB="27450">
                    <a:solidFill>
                      <a:schemeClr val="accent6"/>
                    </a:solidFill>
                  </a:tcPr>
                </a:tc>
                <a:tc>
                  <a:txBody>
                    <a:bodyPr/>
                    <a:lstStyle/>
                    <a:p>
                      <a:r>
                        <a:rPr lang="en-GB" sz="1000" dirty="0">
                          <a:solidFill>
                            <a:schemeClr val="tx1"/>
                          </a:solidFill>
                        </a:rPr>
                        <a:t>Status</a:t>
                      </a:r>
                    </a:p>
                  </a:txBody>
                  <a:tcPr marL="56257" marR="56257" marT="27450" marB="27450">
                    <a:solidFill>
                      <a:schemeClr val="accent6"/>
                    </a:solidFill>
                  </a:tcPr>
                </a:tc>
                <a:tc>
                  <a:txBody>
                    <a:bodyPr/>
                    <a:lstStyle/>
                    <a:p>
                      <a:r>
                        <a:rPr lang="en-GB" sz="1000" dirty="0">
                          <a:solidFill>
                            <a:schemeClr val="tx1"/>
                          </a:solidFill>
                        </a:rPr>
                        <a:t>Remarks</a:t>
                      </a:r>
                    </a:p>
                  </a:txBody>
                  <a:tcPr marL="56257" marR="56257" marT="27450" marB="27450">
                    <a:solidFill>
                      <a:schemeClr val="accent6"/>
                    </a:solidFill>
                  </a:tcPr>
                </a:tc>
                <a:extLst>
                  <a:ext uri="{0D108BD9-81ED-4DB2-BD59-A6C34878D82A}">
                    <a16:rowId xmlns:a16="http://schemas.microsoft.com/office/drawing/2014/main" val="10000"/>
                  </a:ext>
                </a:extLst>
              </a:tr>
              <a:tr h="723610">
                <a:tc>
                  <a:txBody>
                    <a:bodyPr/>
                    <a:lstStyle/>
                    <a:p>
                      <a:pPr marL="0" marR="0" lvl="0" indent="0" algn="l" defTabSz="993523" rtl="0" eaLnBrk="1" fontAlgn="auto" latinLnBrk="0" hangingPunct="1">
                        <a:lnSpc>
                          <a:spcPct val="100000"/>
                        </a:lnSpc>
                        <a:spcBef>
                          <a:spcPts val="0"/>
                        </a:spcBef>
                        <a:spcAft>
                          <a:spcPts val="0"/>
                        </a:spcAft>
                        <a:buClrTx/>
                        <a:buSzTx/>
                        <a:buFontTx/>
                        <a:buNone/>
                        <a:tabLst/>
                        <a:defRPr/>
                      </a:pPr>
                      <a:r>
                        <a:rPr lang="en-GB" sz="1100" b="1" dirty="0">
                          <a:solidFill>
                            <a:srgbClr val="FF0000"/>
                          </a:solidFill>
                          <a:latin typeface="Times New Roman" pitchFamily="18" charset="0"/>
                          <a:cs typeface="Times New Roman" pitchFamily="18" charset="0"/>
                        </a:rPr>
                        <a:t>Research</a:t>
                      </a:r>
                      <a:r>
                        <a:rPr lang="en-GB" sz="1100" b="1" baseline="0" dirty="0">
                          <a:solidFill>
                            <a:srgbClr val="FF0000"/>
                          </a:solidFill>
                          <a:latin typeface="Times New Roman" pitchFamily="18" charset="0"/>
                          <a:cs typeface="Times New Roman" pitchFamily="18" charset="0"/>
                        </a:rPr>
                        <a:t> and studies</a:t>
                      </a:r>
                      <a:endParaRPr lang="en-GB" sz="1100" b="1" dirty="0">
                        <a:solidFill>
                          <a:srgbClr val="FF0000"/>
                        </a:solidFill>
                        <a:latin typeface="Times New Roman" pitchFamily="18" charset="0"/>
                        <a:cs typeface="Times New Roman" pitchFamily="18" charset="0"/>
                      </a:endParaRPr>
                    </a:p>
                    <a:p>
                      <a:pPr marL="285750" indent="-285750">
                        <a:buFont typeface="Arial" panose="020B0604020202020204" pitchFamily="34" charset="0"/>
                        <a:buChar char="•"/>
                      </a:pPr>
                      <a:r>
                        <a:rPr lang="en-US" sz="1100" dirty="0">
                          <a:latin typeface="Times New Roman" pitchFamily="18" charset="0"/>
                          <a:cs typeface="Times New Roman" pitchFamily="18" charset="0"/>
                        </a:rPr>
                        <a:t>Capacity Assessment on the land sector.</a:t>
                      </a:r>
                    </a:p>
                    <a:p>
                      <a:pPr marL="285750" indent="-285750">
                        <a:buFont typeface="Arial" panose="020B0604020202020204" pitchFamily="34" charset="0"/>
                        <a:buChar char="•"/>
                      </a:pPr>
                      <a:endParaRPr lang="en-GB" sz="1100" baseline="0" dirty="0">
                        <a:latin typeface="Times New Roman" pitchFamily="18" charset="0"/>
                        <a:cs typeface="Times New Roman" pitchFamily="18" charset="0"/>
                      </a:endParaRPr>
                    </a:p>
                  </a:txBody>
                  <a:tcPr marL="56257" marR="56257" marT="27450" marB="27450">
                    <a:solidFill>
                      <a:schemeClr val="accent1">
                        <a:lumMod val="20000"/>
                        <a:lumOff val="80000"/>
                      </a:schemeClr>
                    </a:solidFill>
                  </a:tcPr>
                </a:tc>
                <a:tc>
                  <a:txBody>
                    <a:bodyPr/>
                    <a:lstStyle/>
                    <a:p>
                      <a:pPr marL="285750" indent="-285750">
                        <a:buFont typeface="Arial" panose="020B0604020202020204" pitchFamily="34" charset="0"/>
                        <a:buChar char="•"/>
                      </a:pPr>
                      <a:endParaRPr lang="en-GB" sz="1100" baseline="0" dirty="0">
                        <a:latin typeface="Times New Roman" pitchFamily="18" charset="0"/>
                        <a:cs typeface="Times New Roman" pitchFamily="18" charset="0"/>
                      </a:endParaRPr>
                    </a:p>
                    <a:p>
                      <a:pPr marL="285750" indent="-285750">
                        <a:buFont typeface="Arial" panose="020B0604020202020204" pitchFamily="34" charset="0"/>
                        <a:buChar char="•"/>
                      </a:pPr>
                      <a:r>
                        <a:rPr lang="en-GB" sz="1100" baseline="0" dirty="0">
                          <a:latin typeface="Times New Roman" pitchFamily="18" charset="0"/>
                          <a:cs typeface="Times New Roman" pitchFamily="18" charset="0"/>
                        </a:rPr>
                        <a:t>Study undertaken by EU </a:t>
                      </a:r>
                      <a:r>
                        <a:rPr lang="en-GB" sz="1100" baseline="0">
                          <a:latin typeface="Times New Roman" pitchFamily="18" charset="0"/>
                          <a:cs typeface="Times New Roman" pitchFamily="18" charset="0"/>
                        </a:rPr>
                        <a:t>in  2016</a:t>
                      </a:r>
                      <a:endParaRPr lang="en-GB" sz="1100" baseline="0" dirty="0">
                        <a:latin typeface="Times New Roman" pitchFamily="18" charset="0"/>
                        <a:cs typeface="Times New Roman" pitchFamily="18" charset="0"/>
                      </a:endParaRPr>
                    </a:p>
                    <a:p>
                      <a:pPr marL="285750" indent="-285750">
                        <a:buFont typeface="Arial" panose="020B0604020202020204" pitchFamily="34" charset="0"/>
                        <a:buChar char="•"/>
                      </a:pPr>
                      <a:endParaRPr lang="en-GB" sz="1100" baseline="0" dirty="0">
                        <a:latin typeface="Times New Roman" pitchFamily="18" charset="0"/>
                        <a:cs typeface="Times New Roman" pitchFamily="18" charset="0"/>
                      </a:endParaRPr>
                    </a:p>
                    <a:p>
                      <a:pPr marL="285750" indent="-285750">
                        <a:buFont typeface="Arial" panose="020B0604020202020204" pitchFamily="34" charset="0"/>
                        <a:buChar char="•"/>
                      </a:pPr>
                      <a:endParaRPr lang="en-GB" sz="1100" baseline="0" dirty="0">
                        <a:latin typeface="Times New Roman" pitchFamily="18" charset="0"/>
                        <a:cs typeface="Times New Roman" pitchFamily="18" charset="0"/>
                      </a:endParaRPr>
                    </a:p>
                    <a:p>
                      <a:pPr marL="285750" indent="-285750">
                        <a:buFont typeface="Arial" panose="020B0604020202020204" pitchFamily="34" charset="0"/>
                        <a:buChar char="•"/>
                      </a:pPr>
                      <a:endParaRPr lang="en-GB" sz="1100" baseline="0" dirty="0">
                        <a:latin typeface="Times New Roman" pitchFamily="18" charset="0"/>
                        <a:cs typeface="Times New Roman" pitchFamily="18" charset="0"/>
                      </a:endParaRPr>
                    </a:p>
                  </a:txBody>
                  <a:tcPr marL="56257" marR="56257" marT="27450" marB="27450">
                    <a:solidFill>
                      <a:schemeClr val="accent1">
                        <a:lumMod val="20000"/>
                        <a:lumOff val="80000"/>
                      </a:schemeClr>
                    </a:solidFill>
                  </a:tcPr>
                </a:tc>
                <a:tc>
                  <a:txBody>
                    <a:bodyPr/>
                    <a:lstStyle/>
                    <a:p>
                      <a:pPr marL="0" marR="0" indent="0" algn="l" defTabSz="993523" rtl="0" eaLnBrk="1" fontAlgn="auto" latinLnBrk="0" hangingPunct="1">
                        <a:lnSpc>
                          <a:spcPct val="100000"/>
                        </a:lnSpc>
                        <a:spcBef>
                          <a:spcPts val="0"/>
                        </a:spcBef>
                        <a:spcAft>
                          <a:spcPts val="0"/>
                        </a:spcAft>
                        <a:buClrTx/>
                        <a:buSzTx/>
                        <a:buFontTx/>
                        <a:buNone/>
                        <a:tabLst/>
                        <a:defRPr/>
                      </a:pPr>
                      <a:endParaRPr lang="en-US" sz="1100" dirty="0">
                        <a:latin typeface="Times New Roman" pitchFamily="18" charset="0"/>
                        <a:cs typeface="Times New Roman" pitchFamily="18" charset="0"/>
                      </a:endParaRPr>
                    </a:p>
                    <a:p>
                      <a:pPr marL="0" marR="0" indent="0" algn="l" defTabSz="993523" rtl="0" eaLnBrk="1" fontAlgn="auto" latinLnBrk="0" hangingPunct="1">
                        <a:lnSpc>
                          <a:spcPct val="100000"/>
                        </a:lnSpc>
                        <a:spcBef>
                          <a:spcPts val="0"/>
                        </a:spcBef>
                        <a:spcAft>
                          <a:spcPts val="0"/>
                        </a:spcAft>
                        <a:buClrTx/>
                        <a:buSzTx/>
                        <a:buFontTx/>
                        <a:buNone/>
                        <a:tabLst/>
                        <a:defRPr/>
                      </a:pPr>
                      <a:endParaRPr lang="en-US" sz="1100" dirty="0">
                        <a:latin typeface="Times New Roman" pitchFamily="18" charset="0"/>
                        <a:cs typeface="Times New Roman" pitchFamily="18" charset="0"/>
                      </a:endParaRPr>
                    </a:p>
                  </a:txBody>
                  <a:tcPr marL="56257" marR="56257" marT="27450" marB="27450">
                    <a:solidFill>
                      <a:schemeClr val="accent1">
                        <a:lumMod val="20000"/>
                        <a:lumOff val="80000"/>
                      </a:schemeClr>
                    </a:solidFill>
                  </a:tcPr>
                </a:tc>
                <a:extLst>
                  <a:ext uri="{0D108BD9-81ED-4DB2-BD59-A6C34878D82A}">
                    <a16:rowId xmlns:a16="http://schemas.microsoft.com/office/drawing/2014/main" val="10001"/>
                  </a:ext>
                </a:extLst>
              </a:tr>
              <a:tr h="697936">
                <a:tc>
                  <a:txBody>
                    <a:bodyPr/>
                    <a:lstStyle/>
                    <a:p>
                      <a:pPr marL="0" marR="0" indent="0" algn="l" defTabSz="993523"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aseline="0" dirty="0">
                          <a:latin typeface="Times New Roman" pitchFamily="18" charset="0"/>
                          <a:cs typeface="Times New Roman" pitchFamily="18" charset="0"/>
                        </a:rPr>
                        <a:t>Feasibility of the National Land Policy Solutions to resolve the Mailo Land Impasse</a:t>
                      </a:r>
                    </a:p>
                  </a:txBody>
                  <a:tcPr marL="56257" marR="56257" marT="27450" marB="27450">
                    <a:solidFill>
                      <a:schemeClr val="accent1">
                        <a:lumMod val="20000"/>
                        <a:lumOff val="80000"/>
                      </a:schemeClr>
                    </a:solidFill>
                  </a:tcPr>
                </a:tc>
                <a:tc>
                  <a:txBody>
                    <a:bodyPr/>
                    <a:lstStyle/>
                    <a:p>
                      <a:pPr marL="285750" indent="-285750">
                        <a:buFont typeface="Arial" panose="020B0604020202020204" pitchFamily="34" charset="0"/>
                        <a:buChar char="•"/>
                      </a:pPr>
                      <a:r>
                        <a:rPr lang="en-GB" sz="1100" dirty="0">
                          <a:latin typeface="Times New Roman" pitchFamily="18" charset="0"/>
                          <a:cs typeface="Times New Roman" pitchFamily="18" charset="0"/>
                        </a:rPr>
                        <a:t>Undertaken by GIZ</a:t>
                      </a:r>
                    </a:p>
                  </a:txBody>
                  <a:tcPr marL="56257" marR="56257" marT="27450" marB="27450">
                    <a:solidFill>
                      <a:schemeClr val="accent1">
                        <a:lumMod val="20000"/>
                        <a:lumOff val="80000"/>
                      </a:schemeClr>
                    </a:solidFill>
                  </a:tcPr>
                </a:tc>
                <a:tc>
                  <a:txBody>
                    <a:bodyPr/>
                    <a:lstStyle/>
                    <a:p>
                      <a:pPr marL="0" indent="0" eaLnBrk="1" fontAlgn="auto" hangingPunct="1">
                        <a:spcAft>
                          <a:spcPts val="0"/>
                        </a:spcAft>
                        <a:buFont typeface="Arial" panose="020B0604020202020204" pitchFamily="34" charset="0"/>
                        <a:buNone/>
                        <a:defRPr/>
                      </a:pPr>
                      <a:r>
                        <a:rPr lang="en-GB" sz="1100" dirty="0">
                          <a:latin typeface="Times New Roman" pitchFamily="18" charset="0"/>
                          <a:cs typeface="Times New Roman" pitchFamily="18" charset="0"/>
                        </a:rPr>
                        <a:t> Expected to feed into NLP 2.</a:t>
                      </a:r>
                    </a:p>
                  </a:txBody>
                  <a:tcPr marL="56257" marR="56257" marT="27450" marB="27450">
                    <a:solidFill>
                      <a:schemeClr val="accent1">
                        <a:lumMod val="20000"/>
                        <a:lumOff val="80000"/>
                      </a:schemeClr>
                    </a:solidFill>
                  </a:tcPr>
                </a:tc>
                <a:extLst>
                  <a:ext uri="{0D108BD9-81ED-4DB2-BD59-A6C34878D82A}">
                    <a16:rowId xmlns:a16="http://schemas.microsoft.com/office/drawing/2014/main" val="10002"/>
                  </a:ext>
                </a:extLst>
              </a:tr>
              <a:tr h="866692">
                <a:tc>
                  <a:txBody>
                    <a:bodyPr/>
                    <a:lstStyle/>
                    <a:p>
                      <a:pPr marL="0" marR="0" indent="0" algn="l" defTabSz="99352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dirty="0">
                          <a:latin typeface="Times New Roman" pitchFamily="18" charset="0"/>
                          <a:cs typeface="Times New Roman" pitchFamily="18" charset="0"/>
                        </a:rPr>
                        <a:t>Impact Evaluation of the performance of the NLP</a:t>
                      </a:r>
                      <a:endParaRPr lang="en-GB" sz="1100" baseline="0" dirty="0">
                        <a:latin typeface="Times New Roman" pitchFamily="18" charset="0"/>
                        <a:cs typeface="Times New Roman" pitchFamily="18" charset="0"/>
                      </a:endParaRPr>
                    </a:p>
                  </a:txBody>
                  <a:tcPr marL="56257" marR="56257" marT="27450" marB="27450">
                    <a:solidFill>
                      <a:schemeClr val="accent1">
                        <a:lumMod val="20000"/>
                        <a:lumOff val="80000"/>
                      </a:schemeClr>
                    </a:solidFill>
                  </a:tcPr>
                </a:tc>
                <a:tc>
                  <a:txBody>
                    <a:bodyPr/>
                    <a:lstStyle/>
                    <a:p>
                      <a:pPr marL="285750" marR="0" indent="-285750" algn="l" defTabSz="99352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aseline="0" dirty="0">
                          <a:latin typeface="Times New Roman" pitchFamily="18" charset="0"/>
                          <a:cs typeface="Times New Roman" pitchFamily="18" charset="0"/>
                        </a:rPr>
                        <a:t>Being undertaken MLHUD currently Ongoing</a:t>
                      </a:r>
                      <a:endParaRPr lang="en-GB" sz="1100" dirty="0">
                        <a:latin typeface="Times New Roman" pitchFamily="18" charset="0"/>
                        <a:cs typeface="Times New Roman" pitchFamily="18" charset="0"/>
                      </a:endParaRPr>
                    </a:p>
                  </a:txBody>
                  <a:tcPr marL="56257" marR="56257" marT="27450" marB="27450">
                    <a:solidFill>
                      <a:schemeClr val="accent1">
                        <a:lumMod val="20000"/>
                        <a:lumOff val="80000"/>
                      </a:schemeClr>
                    </a:solidFill>
                  </a:tcPr>
                </a:tc>
                <a:tc>
                  <a:txBody>
                    <a:bodyPr/>
                    <a:lstStyle/>
                    <a:p>
                      <a:pPr marL="0" indent="0" eaLnBrk="1" fontAlgn="auto" hangingPunct="1">
                        <a:spcAft>
                          <a:spcPts val="0"/>
                        </a:spcAft>
                        <a:buFont typeface="Arial" panose="020B0604020202020204" pitchFamily="34" charset="0"/>
                        <a:buNone/>
                        <a:defRPr/>
                      </a:pPr>
                      <a:r>
                        <a:rPr lang="en-GB" sz="1100" dirty="0">
                          <a:latin typeface="Times New Roman" pitchFamily="18" charset="0"/>
                          <a:cs typeface="Times New Roman" pitchFamily="18" charset="0"/>
                        </a:rPr>
                        <a:t>Expected to feed into NLP 2.</a:t>
                      </a:r>
                    </a:p>
                  </a:txBody>
                  <a:tcPr marL="56257" marR="56257" marT="27450" marB="27450">
                    <a:solidFill>
                      <a:schemeClr val="accent1">
                        <a:lumMod val="20000"/>
                        <a:lumOff val="80000"/>
                      </a:schemeClr>
                    </a:solidFill>
                  </a:tcPr>
                </a:tc>
                <a:extLst>
                  <a:ext uri="{0D108BD9-81ED-4DB2-BD59-A6C34878D82A}">
                    <a16:rowId xmlns:a16="http://schemas.microsoft.com/office/drawing/2014/main" val="576594321"/>
                  </a:ext>
                </a:extLst>
              </a:tr>
              <a:tr h="866692">
                <a:tc>
                  <a:txBody>
                    <a:bodyPr/>
                    <a:lstStyle/>
                    <a:p>
                      <a:pPr marL="0" marR="0" indent="0" algn="l" defTabSz="993523"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aseline="0" dirty="0">
                          <a:latin typeface="Times New Roman" pitchFamily="18" charset="0"/>
                          <a:cs typeface="Times New Roman" pitchFamily="18" charset="0"/>
                        </a:rPr>
                        <a:t>Impact Assessment of the four options on Mailo (Buyout, Leasing, Land Sharing &amp; Coexistence between landlords and tenants through COOs)</a:t>
                      </a:r>
                    </a:p>
                  </a:txBody>
                  <a:tcPr marL="56257" marR="56257" marT="27450" marB="27450">
                    <a:solidFill>
                      <a:schemeClr val="accent1">
                        <a:lumMod val="20000"/>
                        <a:lumOff val="80000"/>
                      </a:schemeClr>
                    </a:solidFill>
                  </a:tcPr>
                </a:tc>
                <a:tc>
                  <a:txBody>
                    <a:bodyPr/>
                    <a:lstStyle/>
                    <a:p>
                      <a:pPr marL="285750" marR="0" indent="-285750" algn="l" defTabSz="99352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dirty="0">
                          <a:latin typeface="Times New Roman" pitchFamily="18" charset="0"/>
                          <a:cs typeface="Times New Roman" pitchFamily="18" charset="0"/>
                        </a:rPr>
                        <a:t>Being undertaken in Mubende, Mityana and Kassanda</a:t>
                      </a:r>
                    </a:p>
                  </a:txBody>
                  <a:tcPr marL="56257" marR="56257" marT="27450" marB="27450">
                    <a:solidFill>
                      <a:schemeClr val="accent1">
                        <a:lumMod val="20000"/>
                        <a:lumOff val="80000"/>
                      </a:schemeClr>
                    </a:solidFill>
                  </a:tcPr>
                </a:tc>
                <a:tc>
                  <a:txBody>
                    <a:bodyPr/>
                    <a:lstStyle/>
                    <a:p>
                      <a:pPr marL="0" indent="0" eaLnBrk="1" fontAlgn="auto" hangingPunct="1">
                        <a:spcAft>
                          <a:spcPts val="0"/>
                        </a:spcAft>
                        <a:buFont typeface="Arial" panose="020B0604020202020204" pitchFamily="34" charset="0"/>
                        <a:buNone/>
                        <a:defRPr/>
                      </a:pPr>
                      <a:r>
                        <a:rPr lang="en-GB" sz="1100" dirty="0">
                          <a:latin typeface="Times New Roman" pitchFamily="18" charset="0"/>
                          <a:cs typeface="Times New Roman" pitchFamily="18" charset="0"/>
                        </a:rPr>
                        <a:t>Expected to feed into NLP 2.</a:t>
                      </a:r>
                    </a:p>
                  </a:txBody>
                  <a:tcPr marL="56257" marR="56257" marT="27450" marB="27450">
                    <a:solidFill>
                      <a:schemeClr val="accent1">
                        <a:lumMod val="20000"/>
                        <a:lumOff val="80000"/>
                      </a:schemeClr>
                    </a:solidFill>
                  </a:tcPr>
                </a:tc>
                <a:extLst>
                  <a:ext uri="{0D108BD9-81ED-4DB2-BD59-A6C34878D82A}">
                    <a16:rowId xmlns:a16="http://schemas.microsoft.com/office/drawing/2014/main" val="4031286876"/>
                  </a:ext>
                </a:extLst>
              </a:tr>
            </a:tbl>
          </a:graphicData>
        </a:graphic>
      </p:graphicFrame>
      <p:sp>
        <p:nvSpPr>
          <p:cNvPr id="5" name="Title 1"/>
          <p:cNvSpPr txBox="1">
            <a:spLocks noGrp="1"/>
          </p:cNvSpPr>
          <p:nvPr>
            <p:ph type="title"/>
          </p:nvPr>
        </p:nvSpPr>
        <p:spPr>
          <a:xfrm>
            <a:off x="1175305" y="326096"/>
            <a:ext cx="6019246" cy="107661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9354" tIns="49676" rIns="99354" bIns="49676" rtlCol="0" anchor="b">
            <a:normAutofit/>
          </a:bodyPr>
          <a:lstStyle>
            <a:lvl1pPr algn="ctr" defTabSz="993523" rtl="0" eaLnBrk="1" latinLnBrk="0" hangingPunct="1">
              <a:lnSpc>
                <a:spcPct val="90000"/>
              </a:lnSpc>
              <a:spcBef>
                <a:spcPct val="0"/>
              </a:spcBef>
              <a:buNone/>
              <a:defRPr sz="6500" kern="1200">
                <a:solidFill>
                  <a:schemeClr val="tx1"/>
                </a:solidFill>
                <a:latin typeface="+mj-lt"/>
                <a:ea typeface="+mj-ea"/>
                <a:cs typeface="+mj-cs"/>
              </a:defRPr>
            </a:lvl1pPr>
          </a:lstStyle>
          <a:p>
            <a:r>
              <a:rPr lang="en-GB" sz="2800" dirty="0">
                <a:latin typeface="Times New Roman" pitchFamily="18" charset="0"/>
                <a:cs typeface="Times New Roman" pitchFamily="18" charset="0"/>
              </a:rPr>
              <a:t>NLP REFORMS CONT’D</a:t>
            </a:r>
            <a:r>
              <a:rPr lang="en-GB" sz="2800" dirty="0"/>
              <a:t> </a:t>
            </a:r>
          </a:p>
        </p:txBody>
      </p:sp>
    </p:spTree>
    <p:extLst>
      <p:ext uri="{BB962C8B-B14F-4D97-AF65-F5344CB8AC3E}">
        <p14:creationId xmlns:p14="http://schemas.microsoft.com/office/powerpoint/2010/main" val="3603883891"/>
      </p:ext>
    </p:extLst>
  </p:cSld>
  <p:clrMapOvr>
    <a:masterClrMapping/>
  </p:clrMapOvr>
  <p:transition>
    <p:wheel spokes="3"/>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59300" y="1801504"/>
            <a:ext cx="4216400" cy="5039034"/>
          </a:xfr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marL="0" indent="0" algn="just">
              <a:lnSpc>
                <a:spcPct val="100000"/>
              </a:lnSpc>
              <a:buNone/>
            </a:pPr>
            <a:r>
              <a:rPr lang="en-US" sz="1800" b="1" dirty="0">
                <a:solidFill>
                  <a:srgbClr val="002060"/>
                </a:solidFill>
                <a:latin typeface="Times New Roman" pitchFamily="18" charset="0"/>
                <a:cs typeface="Times New Roman" pitchFamily="18" charset="0"/>
              </a:rPr>
              <a:t>Most interventions done on </a:t>
            </a:r>
            <a:r>
              <a:rPr lang="en-US" sz="1800" b="1" dirty="0" err="1">
                <a:solidFill>
                  <a:srgbClr val="002060"/>
                </a:solidFill>
                <a:latin typeface="Times New Roman" pitchFamily="18" charset="0"/>
                <a:cs typeface="Times New Roman" pitchFamily="18" charset="0"/>
              </a:rPr>
              <a:t>Mailo</a:t>
            </a:r>
            <a:r>
              <a:rPr lang="en-US" sz="1800" b="1" dirty="0">
                <a:solidFill>
                  <a:srgbClr val="002060"/>
                </a:solidFill>
                <a:latin typeface="Times New Roman" pitchFamily="18" charset="0"/>
                <a:cs typeface="Times New Roman" pitchFamily="18" charset="0"/>
              </a:rPr>
              <a:t> Tenure</a:t>
            </a:r>
          </a:p>
          <a:p>
            <a:pPr algn="just">
              <a:lnSpc>
                <a:spcPct val="100000"/>
              </a:lnSpc>
              <a:buFont typeface="Wingdings" panose="05000000000000000000" pitchFamily="2" charset="2"/>
              <a:buChar char="ü"/>
            </a:pPr>
            <a:r>
              <a:rPr lang="en-GB" sz="1700" dirty="0">
                <a:solidFill>
                  <a:srgbClr val="C00000"/>
                </a:solidFill>
                <a:cs typeface="Times New Roman" pitchFamily="18" charset="0"/>
              </a:rPr>
              <a:t>A number of districts where GIZ has carried out a number of reforms under </a:t>
            </a:r>
            <a:r>
              <a:rPr lang="en-GB" sz="1700" dirty="0" err="1">
                <a:solidFill>
                  <a:srgbClr val="C00000"/>
                </a:solidFill>
                <a:cs typeface="Times New Roman" pitchFamily="18" charset="0"/>
              </a:rPr>
              <a:t>Mailo</a:t>
            </a:r>
            <a:r>
              <a:rPr lang="en-GB" sz="1700" dirty="0">
                <a:solidFill>
                  <a:srgbClr val="C00000"/>
                </a:solidFill>
                <a:cs typeface="Times New Roman" pitchFamily="18" charset="0"/>
              </a:rPr>
              <a:t> is based on four options in the land policy (Land Sharing, Buy out, Leasing and acquiring a Certificate of Occupancy.  </a:t>
            </a:r>
          </a:p>
          <a:p>
            <a:pPr algn="just">
              <a:lnSpc>
                <a:spcPct val="100000"/>
              </a:lnSpc>
              <a:buFont typeface="Wingdings" panose="05000000000000000000" pitchFamily="2" charset="2"/>
              <a:buChar char="ü"/>
            </a:pPr>
            <a:r>
              <a:rPr lang="en-GB" sz="1700" dirty="0">
                <a:solidFill>
                  <a:srgbClr val="0070C0"/>
                </a:solidFill>
                <a:cs typeface="Times New Roman" pitchFamily="18" charset="0"/>
              </a:rPr>
              <a:t>68 issuance Certificates of Occupancy in the districts of Mityana, Kassanda and Mubende</a:t>
            </a:r>
          </a:p>
          <a:p>
            <a:pPr algn="just">
              <a:lnSpc>
                <a:spcPct val="100000"/>
              </a:lnSpc>
              <a:buFont typeface="Wingdings" panose="05000000000000000000" pitchFamily="2" charset="2"/>
              <a:buChar char="ü"/>
            </a:pPr>
            <a:r>
              <a:rPr lang="en-GB" sz="1600" dirty="0">
                <a:solidFill>
                  <a:srgbClr val="C00000"/>
                </a:solidFill>
                <a:cs typeface="Times New Roman" pitchFamily="18" charset="0"/>
              </a:rPr>
              <a:t> SLAAC for freehold  in Kayunga</a:t>
            </a:r>
          </a:p>
          <a:p>
            <a:pPr algn="just">
              <a:lnSpc>
                <a:spcPct val="100000"/>
              </a:lnSpc>
              <a:buFont typeface="Wingdings" panose="05000000000000000000" pitchFamily="2" charset="2"/>
              <a:buChar char="ü"/>
            </a:pPr>
            <a:r>
              <a:rPr lang="en-GB" sz="1600" dirty="0">
                <a:solidFill>
                  <a:srgbClr val="C00000"/>
                </a:solidFill>
                <a:cs typeface="Times New Roman" pitchFamily="18" charset="0"/>
              </a:rPr>
              <a:t>Team will provide more updates.</a:t>
            </a:r>
          </a:p>
          <a:p>
            <a:pPr marL="0" indent="0" algn="just">
              <a:lnSpc>
                <a:spcPct val="100000"/>
              </a:lnSpc>
              <a:buNone/>
            </a:pPr>
            <a:endParaRPr lang="en-GB" sz="1600" b="1" dirty="0">
              <a:cs typeface="Times New Roman" pitchFamily="18" charset="0"/>
            </a:endParaRPr>
          </a:p>
        </p:txBody>
      </p:sp>
      <p:sp>
        <p:nvSpPr>
          <p:cNvPr id="4" name="Slide Number Placeholder 3"/>
          <p:cNvSpPr>
            <a:spLocks noGrp="1"/>
          </p:cNvSpPr>
          <p:nvPr>
            <p:ph type="sldNum" sz="quarter" idx="12"/>
          </p:nvPr>
        </p:nvSpPr>
        <p:spPr/>
        <p:txBody>
          <a:bodyPr/>
          <a:lstStyle/>
          <a:p>
            <a:fld id="{DF041F37-55FB-4747-BE5E-97B176BF52D8}" type="slidenum">
              <a:rPr lang="en-US" smtClean="0"/>
              <a:pPr/>
              <a:t>9</a:t>
            </a:fld>
            <a:endParaRPr lang="en-US" dirty="0"/>
          </a:p>
        </p:txBody>
      </p:sp>
      <p:pic>
        <p:nvPicPr>
          <p:cNvPr id="7" name="Picture 6"/>
          <p:cNvPicPr>
            <a:picLocks noChangeAspect="1"/>
          </p:cNvPicPr>
          <p:nvPr/>
        </p:nvPicPr>
        <p:blipFill>
          <a:blip r:embed="rId2"/>
          <a:stretch>
            <a:fillRect/>
          </a:stretch>
        </p:blipFill>
        <p:spPr>
          <a:xfrm>
            <a:off x="0" y="1801504"/>
            <a:ext cx="4511431" cy="3907875"/>
          </a:xfrm>
          <a:prstGeom prst="rect">
            <a:avLst/>
          </a:prstGeom>
        </p:spPr>
      </p:pic>
      <p:sp>
        <p:nvSpPr>
          <p:cNvPr id="8" name="TextBox 7"/>
          <p:cNvSpPr txBox="1"/>
          <p:nvPr/>
        </p:nvSpPr>
        <p:spPr>
          <a:xfrm>
            <a:off x="0" y="6022158"/>
            <a:ext cx="4370363" cy="738664"/>
          </a:xfrm>
          <a:prstGeom prst="rect">
            <a:avLst/>
          </a:prstGeom>
          <a:noFill/>
        </p:spPr>
        <p:txBody>
          <a:bodyPr wrap="square" rtlCol="0">
            <a:spAutoFit/>
          </a:bodyPr>
          <a:lstStyle/>
          <a:p>
            <a:pPr algn="ctr"/>
            <a:r>
              <a:rPr lang="en-US" sz="1400" b="1" dirty="0">
                <a:solidFill>
                  <a:srgbClr val="002060"/>
                </a:solidFill>
              </a:rPr>
              <a:t>Issuance of Certificates Of Occupancy  (COOS) to beneficiaries (GIZ ILGU Project) in </a:t>
            </a:r>
            <a:r>
              <a:rPr lang="en-US" sz="1400" b="1" dirty="0" err="1">
                <a:solidFill>
                  <a:srgbClr val="002060"/>
                </a:solidFill>
              </a:rPr>
              <a:t>Mubende</a:t>
            </a:r>
            <a:r>
              <a:rPr lang="en-US" sz="1400" b="1" dirty="0">
                <a:solidFill>
                  <a:srgbClr val="002060"/>
                </a:solidFill>
              </a:rPr>
              <a:t> district.</a:t>
            </a:r>
          </a:p>
          <a:p>
            <a:endParaRPr lang="en-US" sz="1400" b="1" dirty="0">
              <a:solidFill>
                <a:srgbClr val="002060"/>
              </a:solidFill>
            </a:endParaRPr>
          </a:p>
        </p:txBody>
      </p:sp>
      <p:sp>
        <p:nvSpPr>
          <p:cNvPr id="6" name="Title 5"/>
          <p:cNvSpPr>
            <a:spLocks noGrp="1"/>
          </p:cNvSpPr>
          <p:nvPr>
            <p:ph type="title"/>
          </p:nvPr>
        </p:nvSpPr>
        <p:spPr/>
        <p:txBody>
          <a:bodyPr/>
          <a:lstStyle/>
          <a:p>
            <a:endParaRPr lang="en-US"/>
          </a:p>
        </p:txBody>
      </p:sp>
      <p:sp>
        <p:nvSpPr>
          <p:cNvPr id="10" name="Title 1"/>
          <p:cNvSpPr txBox="1">
            <a:spLocks/>
          </p:cNvSpPr>
          <p:nvPr/>
        </p:nvSpPr>
        <p:spPr>
          <a:xfrm>
            <a:off x="1461055" y="364196"/>
            <a:ext cx="5422346" cy="107661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9354" tIns="49676" rIns="99354" bIns="49676" rtlCol="0" anchor="ctr">
            <a:normAutofit fontScale="97500"/>
          </a:bodyPr>
          <a:lstStyle>
            <a:lvl1pPr algn="l" defTabSz="993523" rtl="0" eaLnBrk="1" latinLnBrk="0" hangingPunct="1">
              <a:lnSpc>
                <a:spcPct val="90000"/>
              </a:lnSpc>
              <a:spcBef>
                <a:spcPct val="0"/>
              </a:spcBef>
              <a:buNone/>
              <a:defRPr sz="4800" kern="1200">
                <a:solidFill>
                  <a:schemeClr val="tx1"/>
                </a:solidFill>
                <a:latin typeface="+mj-lt"/>
                <a:ea typeface="+mj-ea"/>
                <a:cs typeface="+mj-cs"/>
              </a:defRPr>
            </a:lvl1pPr>
          </a:lstStyle>
          <a:p>
            <a:pPr algn="ctr"/>
            <a:r>
              <a:rPr lang="en-GB" sz="2800" dirty="0">
                <a:latin typeface="Times New Roman" pitchFamily="18" charset="0"/>
                <a:cs typeface="Times New Roman" pitchFamily="18" charset="0"/>
              </a:rPr>
              <a:t>(SLAAC)</a:t>
            </a:r>
            <a:endParaRPr lang="en-GB" sz="2800" dirty="0"/>
          </a:p>
        </p:txBody>
      </p:sp>
    </p:spTree>
    <p:extLst>
      <p:ext uri="{BB962C8B-B14F-4D97-AF65-F5344CB8AC3E}">
        <p14:creationId xmlns:p14="http://schemas.microsoft.com/office/powerpoint/2010/main" val="3577891044"/>
      </p:ext>
    </p:extLst>
  </p:cSld>
  <p:clrMapOvr>
    <a:masterClrMapping/>
  </p:clrMapOvr>
  <p:transition>
    <p:wheel spokes="3"/>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square">
        <a:spAutoFit/>
      </a:bodyPr>
      <a:lstStyle>
        <a:defPPr>
          <a:defRPr dirty="0" smtClean="0">
            <a:latin typeface="Times New Roman" pitchFamily="18" charset="0"/>
            <a:cs typeface="Times New Roman" pitchFamily="18" charset="0"/>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8087</TotalTime>
  <Words>1267</Words>
  <Application>Microsoft Office PowerPoint</Application>
  <PresentationFormat>Custom</PresentationFormat>
  <Paragraphs>178</Paragraphs>
  <Slides>16</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Times New Roman</vt:lpstr>
      <vt:lpstr>Wingdings</vt:lpstr>
      <vt:lpstr>Office Theme</vt:lpstr>
      <vt:lpstr>UGANDA’S NATIONAL LAND POLICY (NLP) IMPLEMENTATION AND REVIEW: AN UPDATE IN RELATION TO SLAAC INTERVENTIONS</vt:lpstr>
      <vt:lpstr>PRESENTATION OUTLINE</vt:lpstr>
      <vt:lpstr>NLP IMPLEMENTATION </vt:lpstr>
      <vt:lpstr>NLP LINKAGES TO MACRO INSTRUMENTS &amp; FRAMEWORKS THAT GUIDE DEVELOPMENT </vt:lpstr>
      <vt:lpstr>NLP IMPLEMENTATION CONT’D (KEY PRIORITY AREAS- COMPLETED) </vt:lpstr>
      <vt:lpstr>PowerPoint Presentation</vt:lpstr>
      <vt:lpstr>NLP REFORMS CONT’D </vt:lpstr>
      <vt:lpstr>NLP REFORMS CONT’D </vt:lpstr>
      <vt:lpstr>PowerPoint Presentation</vt:lpstr>
      <vt:lpstr>LEARNING LESSONS ON SLAAC</vt:lpstr>
      <vt:lpstr>CHALLENGES ON SLAAC</vt:lpstr>
      <vt:lpstr>WAY FORWARD</vt:lpstr>
      <vt:lpstr>NLP IMPLEMENTATION CONT'D (Pictorials)</vt:lpstr>
      <vt:lpstr>PowerPoint Presentation</vt:lpstr>
      <vt:lpstr>ACHIEVEMENTS CONT’D  (Pictorials)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Economic Empowerment:  “Transforming Lives of Women and Female Youth Through Credit in Uganda”</dc:title>
  <dc:creator>Jesse Maurice</dc:creator>
  <cp:lastModifiedBy>Administrator</cp:lastModifiedBy>
  <cp:revision>1067</cp:revision>
  <cp:lastPrinted>2023-06-21T16:20:15Z</cp:lastPrinted>
  <dcterms:created xsi:type="dcterms:W3CDTF">2017-03-02T06:53:12Z</dcterms:created>
  <dcterms:modified xsi:type="dcterms:W3CDTF">2023-06-22T06:24:41Z</dcterms:modified>
</cp:coreProperties>
</file>