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E6F59-EE55-4539-9D81-A753CCE7512F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1CF05E-C259-4008-85B4-FE6253B663E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E6F59-EE55-4539-9D81-A753CCE7512F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F05E-C259-4008-85B4-FE6253B663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E6F59-EE55-4539-9D81-A753CCE7512F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F05E-C259-4008-85B4-FE6253B663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E6F59-EE55-4539-9D81-A753CCE7512F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F05E-C259-4008-85B4-FE6253B663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E6F59-EE55-4539-9D81-A753CCE7512F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F05E-C259-4008-85B4-FE6253B663E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E6F59-EE55-4539-9D81-A753CCE7512F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F05E-C259-4008-85B4-FE6253B663E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E6F59-EE55-4539-9D81-A753CCE7512F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F05E-C259-4008-85B4-FE6253B663E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E6F59-EE55-4539-9D81-A753CCE7512F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F05E-C259-4008-85B4-FE6253B663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E6F59-EE55-4539-9D81-A753CCE7512F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F05E-C259-4008-85B4-FE6253B663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E6F59-EE55-4539-9D81-A753CCE7512F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F05E-C259-4008-85B4-FE6253B663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E6F59-EE55-4539-9D81-A753CCE7512F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F05E-C259-4008-85B4-FE6253B663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6FE6F59-EE55-4539-9D81-A753CCE7512F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C1CF05E-C259-4008-85B4-FE6253B663E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914400"/>
            <a:ext cx="8610600" cy="4267200"/>
          </a:xfrm>
        </p:spPr>
        <p:txBody>
          <a:bodyPr/>
          <a:lstStyle/>
          <a:p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</a:rPr>
              <a:t>PROCEDURE </a:t>
            </a:r>
            <a:br>
              <a:rPr lang="en-US" sz="66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</a:rPr>
              <a:t>FOR THE DIFFERENT LAND TRANSACTIONS</a:t>
            </a:r>
            <a:endParaRPr lang="en-US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32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6000">
        <p14:doors dir="vert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400" y="274638"/>
            <a:ext cx="2438400" cy="1143000"/>
          </a:xfrm>
        </p:spPr>
        <p:txBody>
          <a:bodyPr/>
          <a:lstStyle/>
          <a:p>
            <a:r>
              <a:rPr lang="en-US" dirty="0" smtClean="0"/>
              <a:t>Step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2400"/>
            <a:ext cx="3886200" cy="6524978"/>
          </a:xfrm>
        </p:spPr>
      </p:pic>
    </p:spTree>
    <p:extLst>
      <p:ext uri="{BB962C8B-B14F-4D97-AF65-F5344CB8AC3E}">
        <p14:creationId xmlns:p14="http://schemas.microsoft.com/office/powerpoint/2010/main" val="119917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81200"/>
            <a:ext cx="1905000" cy="1143000"/>
          </a:xfrm>
        </p:spPr>
        <p:txBody>
          <a:bodyPr/>
          <a:lstStyle/>
          <a:p>
            <a:r>
              <a:rPr lang="en-US" dirty="0" smtClean="0"/>
              <a:t>Step 3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0"/>
            <a:ext cx="5181600" cy="6810546"/>
          </a:xfrm>
        </p:spPr>
      </p:pic>
    </p:spTree>
    <p:extLst>
      <p:ext uri="{BB962C8B-B14F-4D97-AF65-F5344CB8AC3E}">
        <p14:creationId xmlns:p14="http://schemas.microsoft.com/office/powerpoint/2010/main" val="321010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0"/>
            <a:ext cx="2057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Step 4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685800"/>
            <a:ext cx="5442566" cy="5791200"/>
          </a:xfrm>
        </p:spPr>
      </p:pic>
      <p:sp>
        <p:nvSpPr>
          <p:cNvPr id="5" name="TextBox 4"/>
          <p:cNvSpPr txBox="1"/>
          <p:nvPr/>
        </p:nvSpPr>
        <p:spPr>
          <a:xfrm>
            <a:off x="228600" y="24384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rejected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05345" y="152400"/>
            <a:ext cx="624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application can either be Rejected or Accepted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51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0" y="274638"/>
            <a:ext cx="2514600" cy="1143000"/>
          </a:xfrm>
        </p:spPr>
        <p:txBody>
          <a:bodyPr/>
          <a:lstStyle/>
          <a:p>
            <a:r>
              <a:rPr lang="en-US" dirty="0" smtClean="0"/>
              <a:t>Step 4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76200"/>
            <a:ext cx="6426200" cy="6705600"/>
          </a:xfrm>
        </p:spPr>
      </p:pic>
      <p:sp>
        <p:nvSpPr>
          <p:cNvPr id="5" name="TextBox 4"/>
          <p:cNvSpPr txBox="1"/>
          <p:nvPr/>
        </p:nvSpPr>
        <p:spPr>
          <a:xfrm>
            <a:off x="6781800" y="15240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Approved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88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1676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Step 5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20782"/>
            <a:ext cx="7412650" cy="6702626"/>
          </a:xfrm>
        </p:spPr>
      </p:pic>
    </p:spTree>
    <p:extLst>
      <p:ext uri="{BB962C8B-B14F-4D97-AF65-F5344CB8AC3E}">
        <p14:creationId xmlns:p14="http://schemas.microsoft.com/office/powerpoint/2010/main" val="362124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84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ACQUIRING A LEASE HOLD TITLE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95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14:flip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Documents and Fees required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2286000"/>
            <a:ext cx="8487511" cy="1524000"/>
          </a:xfrm>
        </p:spPr>
      </p:pic>
    </p:spTree>
    <p:extLst>
      <p:ext uri="{BB962C8B-B14F-4D97-AF65-F5344CB8AC3E}">
        <p14:creationId xmlns:p14="http://schemas.microsoft.com/office/powerpoint/2010/main" val="231343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99" y="685800"/>
            <a:ext cx="6210871" cy="5943600"/>
          </a:xfrm>
        </p:spPr>
      </p:pic>
    </p:spTree>
    <p:extLst>
      <p:ext uri="{BB962C8B-B14F-4D97-AF65-F5344CB8AC3E}">
        <p14:creationId xmlns:p14="http://schemas.microsoft.com/office/powerpoint/2010/main" val="219475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274638"/>
            <a:ext cx="2362200" cy="1143000"/>
          </a:xfrm>
        </p:spPr>
        <p:txBody>
          <a:bodyPr/>
          <a:lstStyle/>
          <a:p>
            <a:r>
              <a:rPr lang="en-US" dirty="0" smtClean="0"/>
              <a:t>Step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94400"/>
            <a:ext cx="4191000" cy="6435000"/>
          </a:xfrm>
        </p:spPr>
      </p:pic>
    </p:spTree>
    <p:extLst>
      <p:ext uri="{BB962C8B-B14F-4D97-AF65-F5344CB8AC3E}">
        <p14:creationId xmlns:p14="http://schemas.microsoft.com/office/powerpoint/2010/main" val="2323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1752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Step 3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81000"/>
            <a:ext cx="4953000" cy="6306522"/>
          </a:xfrm>
        </p:spPr>
      </p:pic>
    </p:spTree>
    <p:extLst>
      <p:ext uri="{BB962C8B-B14F-4D97-AF65-F5344CB8AC3E}">
        <p14:creationId xmlns:p14="http://schemas.microsoft.com/office/powerpoint/2010/main" val="376234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REGISTERING A MORTGAGE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32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6000">
        <p14:doors dir="vert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1828800" cy="1143000"/>
          </a:xfrm>
        </p:spPr>
        <p:txBody>
          <a:bodyPr/>
          <a:lstStyle/>
          <a:p>
            <a:r>
              <a:rPr lang="en-US" dirty="0" smtClean="0"/>
              <a:t>Step 4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524000"/>
            <a:ext cx="5791200" cy="4343400"/>
          </a:xfrm>
        </p:spPr>
      </p:pic>
      <p:sp>
        <p:nvSpPr>
          <p:cNvPr id="5" name="TextBox 4"/>
          <p:cNvSpPr txBox="1"/>
          <p:nvPr/>
        </p:nvSpPr>
        <p:spPr>
          <a:xfrm>
            <a:off x="3429000" y="4572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Application can be rejected or Approved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1110734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approved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25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0" y="274638"/>
            <a:ext cx="2209800" cy="1143000"/>
          </a:xfrm>
        </p:spPr>
        <p:txBody>
          <a:bodyPr/>
          <a:lstStyle/>
          <a:p>
            <a:r>
              <a:rPr lang="en-US" dirty="0" smtClean="0"/>
              <a:t>Step 4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2400"/>
            <a:ext cx="5486400" cy="6552330"/>
          </a:xfrm>
        </p:spPr>
      </p:pic>
      <p:sp>
        <p:nvSpPr>
          <p:cNvPr id="5" name="TextBox 4"/>
          <p:cNvSpPr txBox="1"/>
          <p:nvPr/>
        </p:nvSpPr>
        <p:spPr>
          <a:xfrm>
            <a:off x="6934200" y="1353189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Approved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05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0" y="228600"/>
            <a:ext cx="1905000" cy="1143000"/>
          </a:xfrm>
        </p:spPr>
        <p:txBody>
          <a:bodyPr/>
          <a:lstStyle/>
          <a:p>
            <a:r>
              <a:rPr lang="en-US" dirty="0" smtClean="0"/>
              <a:t>Step 5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5715000" cy="6825343"/>
          </a:xfrm>
        </p:spPr>
      </p:pic>
    </p:spTree>
    <p:extLst>
      <p:ext uri="{BB962C8B-B14F-4D97-AF65-F5344CB8AC3E}">
        <p14:creationId xmlns:p14="http://schemas.microsoft.com/office/powerpoint/2010/main" val="67776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Step 6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599" y="914400"/>
            <a:ext cx="5015059" cy="5791200"/>
          </a:xfrm>
        </p:spPr>
      </p:pic>
    </p:spTree>
    <p:extLst>
      <p:ext uri="{BB962C8B-B14F-4D97-AF65-F5344CB8AC3E}">
        <p14:creationId xmlns:p14="http://schemas.microsoft.com/office/powerpoint/2010/main" val="155591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TRANSFER TO A MAILO LAND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74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6000">
        <p14:doors dir="vert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Requirements (Fees and Documents)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133600"/>
            <a:ext cx="8540955" cy="1752600"/>
          </a:xfrm>
        </p:spPr>
      </p:pic>
    </p:spTree>
    <p:extLst>
      <p:ext uri="{BB962C8B-B14F-4D97-AF65-F5344CB8AC3E}">
        <p14:creationId xmlns:p14="http://schemas.microsoft.com/office/powerpoint/2010/main" val="279324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237" y="1901031"/>
            <a:ext cx="4581525" cy="3924300"/>
          </a:xfrm>
        </p:spPr>
      </p:pic>
    </p:spTree>
    <p:extLst>
      <p:ext uri="{BB962C8B-B14F-4D97-AF65-F5344CB8AC3E}">
        <p14:creationId xmlns:p14="http://schemas.microsoft.com/office/powerpoint/2010/main" val="30086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Step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1" y="819411"/>
            <a:ext cx="5715000" cy="5949863"/>
          </a:xfrm>
        </p:spPr>
      </p:pic>
    </p:spTree>
    <p:extLst>
      <p:ext uri="{BB962C8B-B14F-4D97-AF65-F5344CB8AC3E}">
        <p14:creationId xmlns:p14="http://schemas.microsoft.com/office/powerpoint/2010/main" val="307447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Step 3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142999"/>
            <a:ext cx="5181600" cy="5437195"/>
          </a:xfrm>
        </p:spPr>
      </p:pic>
    </p:spTree>
    <p:extLst>
      <p:ext uri="{BB962C8B-B14F-4D97-AF65-F5344CB8AC3E}">
        <p14:creationId xmlns:p14="http://schemas.microsoft.com/office/powerpoint/2010/main" val="245754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r>
              <a:rPr lang="en-US" dirty="0" smtClean="0"/>
              <a:t>Step 4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762000"/>
            <a:ext cx="6019800" cy="6004714"/>
          </a:xfrm>
        </p:spPr>
      </p:pic>
    </p:spTree>
    <p:extLst>
      <p:ext uri="{BB962C8B-B14F-4D97-AF65-F5344CB8AC3E}">
        <p14:creationId xmlns:p14="http://schemas.microsoft.com/office/powerpoint/2010/main" val="425130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Fees and Documents required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0"/>
            <a:ext cx="8458200" cy="3635542"/>
          </a:xfrm>
        </p:spPr>
      </p:pic>
    </p:spTree>
    <p:extLst>
      <p:ext uri="{BB962C8B-B14F-4D97-AF65-F5344CB8AC3E}">
        <p14:creationId xmlns:p14="http://schemas.microsoft.com/office/powerpoint/2010/main" val="405388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5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062" y="2172494"/>
            <a:ext cx="4333875" cy="3381375"/>
          </a:xfrm>
        </p:spPr>
      </p:pic>
    </p:spTree>
    <p:extLst>
      <p:ext uri="{BB962C8B-B14F-4D97-AF65-F5344CB8AC3E}">
        <p14:creationId xmlns:p14="http://schemas.microsoft.com/office/powerpoint/2010/main" val="162873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194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REGISTERING A CAVEAT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41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Documents and Fees Required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438400"/>
            <a:ext cx="8229600" cy="1531983"/>
          </a:xfrm>
        </p:spPr>
      </p:pic>
    </p:spTree>
    <p:extLst>
      <p:ext uri="{BB962C8B-B14F-4D97-AF65-F5344CB8AC3E}">
        <p14:creationId xmlns:p14="http://schemas.microsoft.com/office/powerpoint/2010/main" val="55188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838200"/>
            <a:ext cx="5280032" cy="5715000"/>
          </a:xfrm>
        </p:spPr>
      </p:pic>
    </p:spTree>
    <p:extLst>
      <p:ext uri="{BB962C8B-B14F-4D97-AF65-F5344CB8AC3E}">
        <p14:creationId xmlns:p14="http://schemas.microsoft.com/office/powerpoint/2010/main" val="292988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14600"/>
            <a:ext cx="1600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Step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380633" cy="6888315"/>
          </a:xfrm>
        </p:spPr>
      </p:pic>
    </p:spTree>
    <p:extLst>
      <p:ext uri="{BB962C8B-B14F-4D97-AF65-F5344CB8AC3E}">
        <p14:creationId xmlns:p14="http://schemas.microsoft.com/office/powerpoint/2010/main" val="347842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Step 3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990600"/>
            <a:ext cx="5762132" cy="5715000"/>
          </a:xfrm>
        </p:spPr>
      </p:pic>
    </p:spTree>
    <p:extLst>
      <p:ext uri="{BB962C8B-B14F-4D97-AF65-F5344CB8AC3E}">
        <p14:creationId xmlns:p14="http://schemas.microsoft.com/office/powerpoint/2010/main" val="226261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369" y="762001"/>
            <a:ext cx="6112041" cy="5715000"/>
          </a:xfrm>
        </p:spPr>
      </p:pic>
    </p:spTree>
    <p:extLst>
      <p:ext uri="{BB962C8B-B14F-4D97-AF65-F5344CB8AC3E}">
        <p14:creationId xmlns:p14="http://schemas.microsoft.com/office/powerpoint/2010/main" val="113141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2133600" cy="2667000"/>
          </a:xfrm>
        </p:spPr>
        <p:txBody>
          <a:bodyPr/>
          <a:lstStyle/>
          <a:p>
            <a:r>
              <a:rPr lang="en-US" dirty="0" smtClean="0"/>
              <a:t>Step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-13855"/>
            <a:ext cx="5181600" cy="6849458"/>
          </a:xfrm>
        </p:spPr>
      </p:pic>
    </p:spTree>
    <p:extLst>
      <p:ext uri="{BB962C8B-B14F-4D97-AF65-F5344CB8AC3E}">
        <p14:creationId xmlns:p14="http://schemas.microsoft.com/office/powerpoint/2010/main" val="123569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400" y="533400"/>
            <a:ext cx="2209800" cy="1143000"/>
          </a:xfrm>
        </p:spPr>
        <p:txBody>
          <a:bodyPr/>
          <a:lstStyle/>
          <a:p>
            <a:r>
              <a:rPr lang="en-US" dirty="0" smtClean="0"/>
              <a:t>Step 3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258"/>
            <a:ext cx="5943600" cy="6770742"/>
          </a:xfrm>
        </p:spPr>
      </p:pic>
    </p:spTree>
    <p:extLst>
      <p:ext uri="{BB962C8B-B14F-4D97-AF65-F5344CB8AC3E}">
        <p14:creationId xmlns:p14="http://schemas.microsoft.com/office/powerpoint/2010/main" val="185956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  <a:solidFill>
            <a:schemeClr val="bg1"/>
          </a:solidFill>
        </p:spPr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ACQUIRING A FREEHOLD TITLE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05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14:flip dir="r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Documents and fees required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514600"/>
            <a:ext cx="9067800" cy="1710905"/>
          </a:xfrm>
        </p:spPr>
      </p:pic>
    </p:spTree>
    <p:extLst>
      <p:ext uri="{BB962C8B-B14F-4D97-AF65-F5344CB8AC3E}">
        <p14:creationId xmlns:p14="http://schemas.microsoft.com/office/powerpoint/2010/main" val="180128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conveyor dir="r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1" y="646064"/>
            <a:ext cx="6172199" cy="6211935"/>
          </a:xfrm>
        </p:spPr>
      </p:pic>
    </p:spTree>
    <p:extLst>
      <p:ext uri="{BB962C8B-B14F-4D97-AF65-F5344CB8AC3E}">
        <p14:creationId xmlns:p14="http://schemas.microsoft.com/office/powerpoint/2010/main" val="330213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14:gallery dir="l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105</TotalTime>
  <Words>112</Words>
  <Application>Microsoft Office PowerPoint</Application>
  <PresentationFormat>On-screen Show (4:3)</PresentationFormat>
  <Paragraphs>41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Executive</vt:lpstr>
      <vt:lpstr>PROCEDURE  FOR THE DIFFERENT LAND TRANSACTIONS</vt:lpstr>
      <vt:lpstr>REGISTERING A MORTGAGE</vt:lpstr>
      <vt:lpstr>Fees and Documents required</vt:lpstr>
      <vt:lpstr>Step 1</vt:lpstr>
      <vt:lpstr>Step 2</vt:lpstr>
      <vt:lpstr>Step 3</vt:lpstr>
      <vt:lpstr>ACQUIRING A FREEHOLD TITLE</vt:lpstr>
      <vt:lpstr>Documents and fees required</vt:lpstr>
      <vt:lpstr>Step 1</vt:lpstr>
      <vt:lpstr>Step 2</vt:lpstr>
      <vt:lpstr>Step 3</vt:lpstr>
      <vt:lpstr>Step 4</vt:lpstr>
      <vt:lpstr>Step 4</vt:lpstr>
      <vt:lpstr>Step 5</vt:lpstr>
      <vt:lpstr>ACQUIRING A LEASE HOLD TITLE</vt:lpstr>
      <vt:lpstr>Documents and Fees required</vt:lpstr>
      <vt:lpstr>Step 1</vt:lpstr>
      <vt:lpstr>Step 2</vt:lpstr>
      <vt:lpstr>Step 3</vt:lpstr>
      <vt:lpstr>Step 4</vt:lpstr>
      <vt:lpstr>Step 4</vt:lpstr>
      <vt:lpstr>Step 5</vt:lpstr>
      <vt:lpstr>Step 6</vt:lpstr>
      <vt:lpstr>TRANSFER TO A MAILO LAND</vt:lpstr>
      <vt:lpstr>Requirements (Fees and Documents)</vt:lpstr>
      <vt:lpstr>Step 1</vt:lpstr>
      <vt:lpstr>Step 2</vt:lpstr>
      <vt:lpstr>Step 3</vt:lpstr>
      <vt:lpstr>Step 4</vt:lpstr>
      <vt:lpstr>Step 5</vt:lpstr>
      <vt:lpstr>REGISTERING A CAVEAT</vt:lpstr>
      <vt:lpstr>Documents and Fees Required</vt:lpstr>
      <vt:lpstr>Step 1</vt:lpstr>
      <vt:lpstr>Step 2</vt:lpstr>
      <vt:lpstr>Step 3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Registering a Mortgage</dc:title>
  <dc:creator>mark</dc:creator>
  <cp:lastModifiedBy>mark</cp:lastModifiedBy>
  <cp:revision>13</cp:revision>
  <dcterms:created xsi:type="dcterms:W3CDTF">2019-06-06T07:17:48Z</dcterms:created>
  <dcterms:modified xsi:type="dcterms:W3CDTF">2019-08-03T15:31:11Z</dcterms:modified>
</cp:coreProperties>
</file>