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FE6F59-EE55-4539-9D81-A753CCE7512F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C1CF05E-C259-4008-85B4-FE6253B663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610600" cy="4267200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PROCEDURE </a:t>
            </a:r>
            <a:b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FOR THE DIFFERENT LAND TRANSACTIONS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274638"/>
            <a:ext cx="2438400" cy="11430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3886200" cy="6524978"/>
          </a:xfrm>
        </p:spPr>
      </p:pic>
    </p:spTree>
    <p:extLst>
      <p:ext uri="{BB962C8B-B14F-4D97-AF65-F5344CB8AC3E}">
        <p14:creationId xmlns:p14="http://schemas.microsoft.com/office/powerpoint/2010/main" val="11991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1905000" cy="11430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5181600" cy="6810546"/>
          </a:xfrm>
        </p:spPr>
      </p:pic>
    </p:spTree>
    <p:extLst>
      <p:ext uri="{BB962C8B-B14F-4D97-AF65-F5344CB8AC3E}">
        <p14:creationId xmlns:p14="http://schemas.microsoft.com/office/powerpoint/2010/main" val="32101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0"/>
            <a:ext cx="2057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5442566" cy="5791200"/>
          </a:xfrm>
        </p:spPr>
      </p:pic>
      <p:sp>
        <p:nvSpPr>
          <p:cNvPr id="5" name="TextBox 4"/>
          <p:cNvSpPr txBox="1"/>
          <p:nvPr/>
        </p:nvSpPr>
        <p:spPr>
          <a:xfrm>
            <a:off x="228600" y="243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rejected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5345" y="1524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application can either be Rejected or Accepted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5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74638"/>
            <a:ext cx="2514600" cy="1143000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76200"/>
            <a:ext cx="64262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67818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67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20782"/>
            <a:ext cx="7412650" cy="6702626"/>
          </a:xfrm>
        </p:spPr>
      </p:pic>
    </p:spTree>
    <p:extLst>
      <p:ext uri="{BB962C8B-B14F-4D97-AF65-F5344CB8AC3E}">
        <p14:creationId xmlns:p14="http://schemas.microsoft.com/office/powerpoint/2010/main" val="362124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ACQUIRING A LEASE HOLD TITLE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5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flip dir="l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and Fees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86000"/>
            <a:ext cx="8487511" cy="1524000"/>
          </a:xfrm>
        </p:spPr>
      </p:pic>
    </p:spTree>
    <p:extLst>
      <p:ext uri="{BB962C8B-B14F-4D97-AF65-F5344CB8AC3E}">
        <p14:creationId xmlns:p14="http://schemas.microsoft.com/office/powerpoint/2010/main" val="231343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685800"/>
            <a:ext cx="6210871" cy="5943600"/>
          </a:xfrm>
        </p:spPr>
      </p:pic>
    </p:spTree>
    <p:extLst>
      <p:ext uri="{BB962C8B-B14F-4D97-AF65-F5344CB8AC3E}">
        <p14:creationId xmlns:p14="http://schemas.microsoft.com/office/powerpoint/2010/main" val="21947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74638"/>
            <a:ext cx="2362200" cy="11430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4400"/>
            <a:ext cx="4191000" cy="6435000"/>
          </a:xfrm>
        </p:spPr>
      </p:pic>
    </p:spTree>
    <p:extLst>
      <p:ext uri="{BB962C8B-B14F-4D97-AF65-F5344CB8AC3E}">
        <p14:creationId xmlns:p14="http://schemas.microsoft.com/office/powerpoint/2010/main" val="2323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175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81000"/>
            <a:ext cx="4953000" cy="6306522"/>
          </a:xfrm>
        </p:spPr>
      </p:pic>
    </p:spTree>
    <p:extLst>
      <p:ext uri="{BB962C8B-B14F-4D97-AF65-F5344CB8AC3E}">
        <p14:creationId xmlns:p14="http://schemas.microsoft.com/office/powerpoint/2010/main" val="37623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REGISTERING A MORTGAGE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2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1828800" cy="1143000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5791200" cy="4343400"/>
          </a:xfrm>
        </p:spPr>
      </p:pic>
      <p:sp>
        <p:nvSpPr>
          <p:cNvPr id="5" name="TextBox 4"/>
          <p:cNvSpPr txBox="1"/>
          <p:nvPr/>
        </p:nvSpPr>
        <p:spPr>
          <a:xfrm>
            <a:off x="3429000" y="457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Application can be rejected or Approved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11073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5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0" y="274638"/>
            <a:ext cx="2209800" cy="1143000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5486400" cy="6552330"/>
          </a:xfrm>
        </p:spPr>
      </p:pic>
      <p:sp>
        <p:nvSpPr>
          <p:cNvPr id="5" name="TextBox 4"/>
          <p:cNvSpPr txBox="1"/>
          <p:nvPr/>
        </p:nvSpPr>
        <p:spPr>
          <a:xfrm>
            <a:off x="6934200" y="1353189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0" y="228600"/>
            <a:ext cx="1905000" cy="1143000"/>
          </a:xfrm>
        </p:spPr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5715000" cy="6825343"/>
          </a:xfrm>
        </p:spPr>
      </p:pic>
    </p:spTree>
    <p:extLst>
      <p:ext uri="{BB962C8B-B14F-4D97-AF65-F5344CB8AC3E}">
        <p14:creationId xmlns:p14="http://schemas.microsoft.com/office/powerpoint/2010/main" val="67776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99" y="914400"/>
            <a:ext cx="5015059" cy="5791200"/>
          </a:xfrm>
        </p:spPr>
      </p:pic>
    </p:spTree>
    <p:extLst>
      <p:ext uri="{BB962C8B-B14F-4D97-AF65-F5344CB8AC3E}">
        <p14:creationId xmlns:p14="http://schemas.microsoft.com/office/powerpoint/2010/main" val="15559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TRANSFER TO A MAILO LAND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 (Fees and Documents)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133600"/>
            <a:ext cx="8540955" cy="1752600"/>
          </a:xfrm>
        </p:spPr>
      </p:pic>
    </p:spTree>
    <p:extLst>
      <p:ext uri="{BB962C8B-B14F-4D97-AF65-F5344CB8AC3E}">
        <p14:creationId xmlns:p14="http://schemas.microsoft.com/office/powerpoint/2010/main" val="27932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1901031"/>
            <a:ext cx="4581525" cy="3924300"/>
          </a:xfrm>
        </p:spPr>
      </p:pic>
    </p:spTree>
    <p:extLst>
      <p:ext uri="{BB962C8B-B14F-4D97-AF65-F5344CB8AC3E}">
        <p14:creationId xmlns:p14="http://schemas.microsoft.com/office/powerpoint/2010/main" val="3008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819411"/>
            <a:ext cx="5715000" cy="5949863"/>
          </a:xfrm>
        </p:spPr>
      </p:pic>
    </p:spTree>
    <p:extLst>
      <p:ext uri="{BB962C8B-B14F-4D97-AF65-F5344CB8AC3E}">
        <p14:creationId xmlns:p14="http://schemas.microsoft.com/office/powerpoint/2010/main" val="307447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2999"/>
            <a:ext cx="5181600" cy="5437195"/>
          </a:xfrm>
        </p:spPr>
      </p:pic>
    </p:spTree>
    <p:extLst>
      <p:ext uri="{BB962C8B-B14F-4D97-AF65-F5344CB8AC3E}">
        <p14:creationId xmlns:p14="http://schemas.microsoft.com/office/powerpoint/2010/main" val="245754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6019800" cy="6004714"/>
          </a:xfrm>
        </p:spPr>
      </p:pic>
    </p:spTree>
    <p:extLst>
      <p:ext uri="{BB962C8B-B14F-4D97-AF65-F5344CB8AC3E}">
        <p14:creationId xmlns:p14="http://schemas.microsoft.com/office/powerpoint/2010/main" val="42513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Fees and Documents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458200" cy="3635542"/>
          </a:xfrm>
        </p:spPr>
      </p:pic>
    </p:spTree>
    <p:extLst>
      <p:ext uri="{BB962C8B-B14F-4D97-AF65-F5344CB8AC3E}">
        <p14:creationId xmlns:p14="http://schemas.microsoft.com/office/powerpoint/2010/main" val="40538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2172494"/>
            <a:ext cx="4333875" cy="3381375"/>
          </a:xfrm>
        </p:spPr>
      </p:pic>
    </p:spTree>
    <p:extLst>
      <p:ext uri="{BB962C8B-B14F-4D97-AF65-F5344CB8AC3E}">
        <p14:creationId xmlns:p14="http://schemas.microsoft.com/office/powerpoint/2010/main" val="16287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REGISTERING A CAVEAT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41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6000">
        <p14:reveal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and Fees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8229600" cy="1531983"/>
          </a:xfrm>
        </p:spPr>
      </p:pic>
    </p:spTree>
    <p:extLst>
      <p:ext uri="{BB962C8B-B14F-4D97-AF65-F5344CB8AC3E}">
        <p14:creationId xmlns:p14="http://schemas.microsoft.com/office/powerpoint/2010/main" val="55188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38200"/>
            <a:ext cx="5280032" cy="5715000"/>
          </a:xfrm>
        </p:spPr>
      </p:pic>
    </p:spTree>
    <p:extLst>
      <p:ext uri="{BB962C8B-B14F-4D97-AF65-F5344CB8AC3E}">
        <p14:creationId xmlns:p14="http://schemas.microsoft.com/office/powerpoint/2010/main" val="292988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160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380633" cy="6888315"/>
          </a:xfrm>
        </p:spPr>
      </p:pic>
    </p:spTree>
    <p:extLst>
      <p:ext uri="{BB962C8B-B14F-4D97-AF65-F5344CB8AC3E}">
        <p14:creationId xmlns:p14="http://schemas.microsoft.com/office/powerpoint/2010/main" val="34784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5762132" cy="5715000"/>
          </a:xfrm>
        </p:spPr>
      </p:pic>
    </p:spTree>
    <p:extLst>
      <p:ext uri="{BB962C8B-B14F-4D97-AF65-F5344CB8AC3E}">
        <p14:creationId xmlns:p14="http://schemas.microsoft.com/office/powerpoint/2010/main" val="22626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9" y="762001"/>
            <a:ext cx="6112041" cy="5715000"/>
          </a:xfrm>
        </p:spPr>
      </p:pic>
    </p:spTree>
    <p:extLst>
      <p:ext uri="{BB962C8B-B14F-4D97-AF65-F5344CB8AC3E}">
        <p14:creationId xmlns:p14="http://schemas.microsoft.com/office/powerpoint/2010/main" val="11314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2133600" cy="2667000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13855"/>
            <a:ext cx="5181600" cy="6849458"/>
          </a:xfrm>
        </p:spPr>
      </p:pic>
    </p:spTree>
    <p:extLst>
      <p:ext uri="{BB962C8B-B14F-4D97-AF65-F5344CB8AC3E}">
        <p14:creationId xmlns:p14="http://schemas.microsoft.com/office/powerpoint/2010/main" val="12356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400" y="533400"/>
            <a:ext cx="2209800" cy="1143000"/>
          </a:xfrm>
        </p:spPr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58"/>
            <a:ext cx="5943600" cy="6770742"/>
          </a:xfrm>
        </p:spPr>
      </p:pic>
    </p:spTree>
    <p:extLst>
      <p:ext uri="{BB962C8B-B14F-4D97-AF65-F5344CB8AC3E}">
        <p14:creationId xmlns:p14="http://schemas.microsoft.com/office/powerpoint/2010/main" val="18595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ACQUIRING A FREEHOLD TITLE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5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flip dir="r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Documents and fees required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14600"/>
            <a:ext cx="9067800" cy="1710905"/>
          </a:xfrm>
        </p:spPr>
      </p:pic>
    </p:spTree>
    <p:extLst>
      <p:ext uri="{BB962C8B-B14F-4D97-AF65-F5344CB8AC3E}">
        <p14:creationId xmlns:p14="http://schemas.microsoft.com/office/powerpoint/2010/main" val="180128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conveyor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646064"/>
            <a:ext cx="6172199" cy="6211935"/>
          </a:xfrm>
        </p:spPr>
      </p:pic>
    </p:spTree>
    <p:extLst>
      <p:ext uri="{BB962C8B-B14F-4D97-AF65-F5344CB8AC3E}">
        <p14:creationId xmlns:p14="http://schemas.microsoft.com/office/powerpoint/2010/main" val="33021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5000">
        <p14:gallery dir="l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</TotalTime>
  <Words>112</Words>
  <Application>Microsoft Office PowerPoint</Application>
  <PresentationFormat>On-screen Show (4:3)</PresentationFormat>
  <Paragraphs>41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PROCEDURE  FOR THE DIFFERENT LAND TRANSACTIONS</vt:lpstr>
      <vt:lpstr>REGISTERING A MORTGAGE</vt:lpstr>
      <vt:lpstr>Fees and Documents required</vt:lpstr>
      <vt:lpstr>Step 1</vt:lpstr>
      <vt:lpstr>Step 2</vt:lpstr>
      <vt:lpstr>Step 3</vt:lpstr>
      <vt:lpstr>ACQUIRING A FREEHOLD TITLE</vt:lpstr>
      <vt:lpstr>Documents and fees required</vt:lpstr>
      <vt:lpstr>Step 1</vt:lpstr>
      <vt:lpstr>Step 2</vt:lpstr>
      <vt:lpstr>Step 3</vt:lpstr>
      <vt:lpstr>Step 4</vt:lpstr>
      <vt:lpstr>Step 4</vt:lpstr>
      <vt:lpstr>Step 5</vt:lpstr>
      <vt:lpstr>ACQUIRING A LEASE HOLD TITLE</vt:lpstr>
      <vt:lpstr>Documents and Fees required</vt:lpstr>
      <vt:lpstr>Step 1</vt:lpstr>
      <vt:lpstr>Step 2</vt:lpstr>
      <vt:lpstr>Step 3</vt:lpstr>
      <vt:lpstr>Step 4</vt:lpstr>
      <vt:lpstr>Step 4</vt:lpstr>
      <vt:lpstr>Step 5</vt:lpstr>
      <vt:lpstr>Step 6</vt:lpstr>
      <vt:lpstr>TRANSFER TO A MAILO LAND</vt:lpstr>
      <vt:lpstr>Requirements (Fees and Documents)</vt:lpstr>
      <vt:lpstr>Step 1</vt:lpstr>
      <vt:lpstr>Step 2</vt:lpstr>
      <vt:lpstr>Step 3</vt:lpstr>
      <vt:lpstr>Step 4</vt:lpstr>
      <vt:lpstr>Step 5</vt:lpstr>
      <vt:lpstr>REGISTERING A CAVEAT</vt:lpstr>
      <vt:lpstr>Documents and Fees Required</vt:lpstr>
      <vt:lpstr>Step 1</vt:lpstr>
      <vt:lpstr>Step 2</vt:lpstr>
      <vt:lpstr>Step 3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Registering a Mortgage</dc:title>
  <dc:creator>mark</dc:creator>
  <cp:lastModifiedBy>mark</cp:lastModifiedBy>
  <cp:revision>13</cp:revision>
  <dcterms:created xsi:type="dcterms:W3CDTF">2019-06-06T07:17:48Z</dcterms:created>
  <dcterms:modified xsi:type="dcterms:W3CDTF">2019-08-03T15:31:11Z</dcterms:modified>
</cp:coreProperties>
</file>