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02" r:id="rId4"/>
    <p:sldId id="304" r:id="rId5"/>
    <p:sldId id="303" r:id="rId6"/>
    <p:sldId id="28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32" autoAdjust="0"/>
    <p:restoredTop sz="94660"/>
  </p:normalViewPr>
  <p:slideViewPr>
    <p:cSldViewPr snapToGrid="0">
      <p:cViewPr>
        <p:scale>
          <a:sx n="30" d="100"/>
          <a:sy n="30" d="100"/>
        </p:scale>
        <p:origin x="-2060" y="-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0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83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5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1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60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9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43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05AE5-EB4A-433A-9901-614B51BBCCA5}" type="datetimeFigureOut">
              <a:rPr lang="en-US" smtClean="0"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D36F9-0999-4B4A-8B68-E6892471E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48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0B4DC2-317E-46F1-95F7-527886F9C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633538"/>
            <a:ext cx="10325100" cy="23876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Land Governance for Social Economic Development</a:t>
            </a: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800" b="1" dirty="0" smtClean="0"/>
              <a:t>“</a:t>
            </a:r>
            <a:r>
              <a:rPr lang="en-US" sz="3600" i="1" dirty="0" smtClean="0"/>
              <a:t>The role of the MLHUD in Industrialization and Job Creation</a:t>
            </a:r>
            <a:r>
              <a:rPr lang="en-US" sz="3600" i="1" dirty="0" smtClean="0"/>
              <a:t>”</a:t>
            </a:r>
            <a:endParaRPr lang="en-US" sz="4800" b="1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DD8CA79-0CF1-47B9-B7AF-4F039A1282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8300" y="4383088"/>
            <a:ext cx="9144000" cy="1655762"/>
          </a:xfrm>
        </p:spPr>
        <p:txBody>
          <a:bodyPr/>
          <a:lstStyle/>
          <a:p>
            <a:endParaRPr lang="en-US" dirty="0" smtClean="0"/>
          </a:p>
          <a:p>
            <a:r>
              <a:rPr lang="en-US" sz="3600" b="1" dirty="0" smtClean="0"/>
              <a:t>Mr. James Muhindo</a:t>
            </a:r>
            <a:endParaRPr lang="en-US" sz="3600" b="1" dirty="0"/>
          </a:p>
          <a:p>
            <a:r>
              <a:rPr lang="en-US" b="1" dirty="0" smtClean="0"/>
              <a:t>National Coordinator – Civil Society Coalition on Oil and Gas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214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D06A02-319B-4A57-901A-BF82B9E9B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Presentation  Outline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DBF2B3-0F2D-49F2-9960-A70EE3943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831" y="2059540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intersection between  land governance and social economic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Prevailing challenges and bottlenecks  in Land Governance that stifle Social economic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Recommendations to the Ministry of Lands, Housing and Urban development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65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intersection between  </a:t>
            </a:r>
            <a:r>
              <a:rPr lang="en-US" dirty="0" smtClean="0"/>
              <a:t>Land Governance </a:t>
            </a:r>
            <a:r>
              <a:rPr lang="en-US" dirty="0"/>
              <a:t>and </a:t>
            </a:r>
            <a:r>
              <a:rPr lang="en-US" dirty="0" smtClean="0"/>
              <a:t>Social Economic Development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509823"/>
            <a:ext cx="12192000" cy="5348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8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Prevailing challenges and bottlenecks  in Land Governance that stifle Social economic </a:t>
            </a:r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" y="1825624"/>
            <a:ext cx="7868092" cy="503237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Human attachment to the land which reduces labor mobility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Land fragmentation which limits land productivity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Procedural and bureaucratic challenges in land acquisition for industrialization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Restrictive Cultural practices that hold people to the land</a:t>
            </a:r>
            <a:endParaRPr lang="en-US" sz="3600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9478" y="2501933"/>
            <a:ext cx="4132522" cy="3112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735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Recommendations to the Ministry of Lands, Housing and Urban </a:t>
            </a:r>
            <a:r>
              <a:rPr lang="en-US" dirty="0" smtClean="0"/>
              <a:t>Development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8863230"/>
              </p:ext>
            </p:extLst>
          </p:nvPr>
        </p:nvGraphicFramePr>
        <p:xfrm>
          <a:off x="0" y="1825623"/>
          <a:ext cx="12192000" cy="5977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8381"/>
                <a:gridCol w="4890977"/>
                <a:gridCol w="4302642"/>
              </a:tblGrid>
              <a:tr h="91757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Subsector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Issues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Recommendation</a:t>
                      </a:r>
                      <a:endParaRPr lang="en-US" sz="3200" dirty="0"/>
                    </a:p>
                  </a:txBody>
                  <a:tcPr/>
                </a:tc>
              </a:tr>
              <a:tr h="1181008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Land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Increased pressure on land (Climate Change, Urbanization, Population</a:t>
                      </a:r>
                      <a:r>
                        <a:rPr lang="en-US" sz="2800" baseline="0" dirty="0" smtClean="0"/>
                        <a:t> growth and food)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Strategic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dirty="0" smtClean="0"/>
                        <a:t>planning for land governance and management</a:t>
                      </a:r>
                      <a:endParaRPr lang="en-US" sz="3200" dirty="0"/>
                    </a:p>
                  </a:txBody>
                  <a:tcPr/>
                </a:tc>
              </a:tr>
              <a:tr h="1181008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Housing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Culture of attachment to the land through housing partner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Encourage millennial</a:t>
                      </a:r>
                      <a:r>
                        <a:rPr lang="en-US" sz="3200" baseline="0" dirty="0" smtClean="0"/>
                        <a:t> to be mobile through contemporary housing partners</a:t>
                      </a:r>
                      <a:endParaRPr lang="en-US" sz="3200" dirty="0"/>
                    </a:p>
                  </a:txBody>
                  <a:tcPr/>
                </a:tc>
              </a:tr>
              <a:tr h="13106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Urban Development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Limited housing for urban population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Explore  incentives for real estate developers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07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24CB26-F764-4C47-B1DB-FE60FCCC2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A5B0FB80-55CE-47C7-90E6-10932BDBE2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064"/>
          </a:xfrm>
        </p:spPr>
      </p:pic>
    </p:spTree>
    <p:extLst>
      <p:ext uri="{BB962C8B-B14F-4D97-AF65-F5344CB8AC3E}">
        <p14:creationId xmlns:p14="http://schemas.microsoft.com/office/powerpoint/2010/main" val="420660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375</TotalTime>
  <Words>177</Words>
  <Application>Microsoft Office PowerPoint</Application>
  <PresentationFormat>Custom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Land Governance for Social Economic Development “The role of the MLHUD in Industrialization and Job Creation”</vt:lpstr>
      <vt:lpstr>Presentation  Outline</vt:lpstr>
      <vt:lpstr>The intersection between  Land Governance and Social Economic Development</vt:lpstr>
      <vt:lpstr>Prevailing challenges and bottlenecks  in Land Governance that stifle Social economic Development</vt:lpstr>
      <vt:lpstr>Recommendations to the Ministry of Lands, Housing and Urban Development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CSCO ANNUAL REPORT – 2017 “Pursuing Sustainable, Inclusive and Equitable Petroleum Developments”</dc:title>
  <dc:creator>James</dc:creator>
  <cp:lastModifiedBy>user</cp:lastModifiedBy>
  <cp:revision>46</cp:revision>
  <dcterms:created xsi:type="dcterms:W3CDTF">2018-04-20T06:41:15Z</dcterms:created>
  <dcterms:modified xsi:type="dcterms:W3CDTF">2019-11-06T11:00:34Z</dcterms:modified>
</cp:coreProperties>
</file>